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60"/>
  </p:notesMasterIdLst>
  <p:sldIdLst>
    <p:sldId id="256" r:id="rId2"/>
    <p:sldId id="334" r:id="rId3"/>
    <p:sldId id="343" r:id="rId4"/>
    <p:sldId id="346" r:id="rId5"/>
    <p:sldId id="336" r:id="rId6"/>
    <p:sldId id="337" r:id="rId7"/>
    <p:sldId id="338" r:id="rId8"/>
    <p:sldId id="341" r:id="rId9"/>
    <p:sldId id="283" r:id="rId10"/>
    <p:sldId id="328" r:id="rId11"/>
    <p:sldId id="375" r:id="rId12"/>
    <p:sldId id="289" r:id="rId13"/>
    <p:sldId id="290" r:id="rId14"/>
    <p:sldId id="286" r:id="rId15"/>
    <p:sldId id="376" r:id="rId16"/>
    <p:sldId id="291" r:id="rId17"/>
    <p:sldId id="301" r:id="rId18"/>
    <p:sldId id="356" r:id="rId19"/>
    <p:sldId id="306" r:id="rId20"/>
    <p:sldId id="400" r:id="rId21"/>
    <p:sldId id="333" r:id="rId22"/>
    <p:sldId id="377" r:id="rId23"/>
    <p:sldId id="302" r:id="rId24"/>
    <p:sldId id="311" r:id="rId25"/>
    <p:sldId id="313" r:id="rId26"/>
    <p:sldId id="314" r:id="rId27"/>
    <p:sldId id="315" r:id="rId28"/>
    <p:sldId id="316" r:id="rId29"/>
    <p:sldId id="378" r:id="rId30"/>
    <p:sldId id="324" r:id="rId31"/>
    <p:sldId id="325" r:id="rId32"/>
    <p:sldId id="379" r:id="rId33"/>
    <p:sldId id="381" r:id="rId34"/>
    <p:sldId id="382" r:id="rId35"/>
    <p:sldId id="385" r:id="rId36"/>
    <p:sldId id="383" r:id="rId37"/>
    <p:sldId id="384" r:id="rId38"/>
    <p:sldId id="386" r:id="rId39"/>
    <p:sldId id="390" r:id="rId40"/>
    <p:sldId id="387" r:id="rId41"/>
    <p:sldId id="388" r:id="rId42"/>
    <p:sldId id="389" r:id="rId43"/>
    <p:sldId id="391" r:id="rId44"/>
    <p:sldId id="393" r:id="rId45"/>
    <p:sldId id="392" r:id="rId46"/>
    <p:sldId id="394" r:id="rId47"/>
    <p:sldId id="395" r:id="rId48"/>
    <p:sldId id="396" r:id="rId49"/>
    <p:sldId id="397" r:id="rId50"/>
    <p:sldId id="380" r:id="rId51"/>
    <p:sldId id="294" r:id="rId52"/>
    <p:sldId id="327" r:id="rId53"/>
    <p:sldId id="326" r:id="rId54"/>
    <p:sldId id="295" r:id="rId55"/>
    <p:sldId id="374" r:id="rId56"/>
    <p:sldId id="398" r:id="rId57"/>
    <p:sldId id="287" r:id="rId58"/>
    <p:sldId id="28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5F"/>
    <a:srgbClr val="1B90A2"/>
    <a:srgbClr val="55C1E7"/>
    <a:srgbClr val="93B784"/>
    <a:srgbClr val="A6A6A6"/>
    <a:srgbClr val="595E64"/>
    <a:srgbClr val="4FCCAC"/>
    <a:srgbClr val="A1D46F"/>
    <a:srgbClr val="D2D4D7"/>
    <a:srgbClr val="FD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 autoAdjust="0"/>
    <p:restoredTop sz="90335" autoAdjust="0"/>
  </p:normalViewPr>
  <p:slideViewPr>
    <p:cSldViewPr snapToGrid="0">
      <p:cViewPr varScale="1">
        <p:scale>
          <a:sx n="81" d="100"/>
          <a:sy n="81" d="100"/>
        </p:scale>
        <p:origin x="1440" y="84"/>
      </p:cViewPr>
      <p:guideLst>
        <p:guide orient="horz" pos="1865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最终成绩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成绩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501-45EA-8256-354E573E2BC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501-45EA-8256-354E573E2BC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501-45EA-8256-354E573E2BC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501-45EA-8256-354E573E2BC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FE7A-48A6-BD7D-00CEAA87AE01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zh-CN" altLang="en-US" baseline="0" dirty="0"/>
                      <a:t>课程设计
</a:t>
                    </a:r>
                    <a:fld id="{8D88A156-D97D-4001-81D2-97E93FBA50EC}" type="PERCENTAGE">
                      <a:rPr lang="en-US" altLang="zh-CN" baseline="0"/>
                      <a:pPr/>
                      <a:t>[百分比]</a:t>
                    </a:fld>
                    <a:endParaRPr lang="zh-CN" alt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501-45EA-8256-354E573E2B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平时表现</c:v>
                </c:pt>
                <c:pt idx="1">
                  <c:v>实验作业</c:v>
                </c:pt>
                <c:pt idx="2">
                  <c:v>课程设计</c:v>
                </c:pt>
                <c:pt idx="3">
                  <c:v>期中考试</c:v>
                </c:pt>
                <c:pt idx="4">
                  <c:v>期末考试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0.2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501-45EA-8256-354E573E2BC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1147D5-B20A-4105-8AFD-D9CC8F581874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BA27CC1-8BB5-425B-849B-C6E6F5BB9EAB}">
      <dgm:prSet phldrT="[文本]" custT="1"/>
      <dgm:spPr/>
      <dgm:t>
        <a:bodyPr/>
        <a:lstStyle/>
        <a:p>
          <a:r>
            <a:rPr lang="zh-CN" altLang="en-US" sz="3200" b="1" dirty="0">
              <a:latin typeface="微软雅黑" pitchFamily="34" charset="-122"/>
              <a:ea typeface="微软雅黑" pitchFamily="34" charset="-122"/>
            </a:rPr>
            <a:t>计算机</a:t>
          </a:r>
          <a:r>
            <a:rPr lang="en-US" altLang="zh-CN" sz="3200" b="1" dirty="0">
              <a:latin typeface="微软雅黑" pitchFamily="34" charset="-122"/>
              <a:ea typeface="微软雅黑" pitchFamily="34" charset="-122"/>
            </a:rPr>
            <a:t>PC</a:t>
          </a:r>
          <a:endParaRPr lang="zh-CN" altLang="en-US" sz="3200" b="1" dirty="0">
            <a:latin typeface="微软雅黑" pitchFamily="34" charset="-122"/>
            <a:ea typeface="微软雅黑" pitchFamily="34" charset="-122"/>
          </a:endParaRPr>
        </a:p>
      </dgm:t>
    </dgm:pt>
    <dgm:pt modelId="{47756F35-8722-4278-93B3-1BCE7FA6CA5A}" type="parTrans" cxnId="{73C75459-AA64-4DB1-8292-395070879851}">
      <dgm:prSet/>
      <dgm:spPr/>
      <dgm:t>
        <a:bodyPr/>
        <a:lstStyle/>
        <a:p>
          <a:endParaRPr lang="zh-CN" altLang="en-US"/>
        </a:p>
      </dgm:t>
    </dgm:pt>
    <dgm:pt modelId="{3984E06B-9071-41FD-B23D-24AE8A43D259}" type="sibTrans" cxnId="{73C75459-AA64-4DB1-8292-395070879851}">
      <dgm:prSet/>
      <dgm:spPr/>
      <dgm:t>
        <a:bodyPr/>
        <a:lstStyle/>
        <a:p>
          <a:endParaRPr lang="zh-CN" altLang="en-US"/>
        </a:p>
      </dgm:t>
    </dgm:pt>
    <dgm:pt modelId="{4326D8F1-9B02-4A61-A900-EE89224E527D}">
      <dgm:prSet phldrT="[文本]" custT="1"/>
      <dgm:spPr/>
      <dgm:t>
        <a:bodyPr/>
        <a:lstStyle/>
        <a:p>
          <a:r>
            <a:rPr lang="zh-CN" altLang="en-US" sz="3200" b="1" dirty="0">
              <a:latin typeface="微软雅黑" pitchFamily="34" charset="-122"/>
              <a:ea typeface="微软雅黑" pitchFamily="34" charset="-122"/>
            </a:rPr>
            <a:t>网络</a:t>
          </a:r>
          <a:r>
            <a:rPr lang="en-US" altLang="zh-CN" sz="3200" b="1" dirty="0">
              <a:latin typeface="微软雅黑" pitchFamily="34" charset="-122"/>
              <a:ea typeface="微软雅黑" pitchFamily="34" charset="-122"/>
            </a:rPr>
            <a:t>Net</a:t>
          </a:r>
          <a:endParaRPr lang="zh-CN" altLang="en-US" sz="3200" b="1" dirty="0">
            <a:latin typeface="微软雅黑" pitchFamily="34" charset="-122"/>
            <a:ea typeface="微软雅黑" pitchFamily="34" charset="-122"/>
          </a:endParaRPr>
        </a:p>
      </dgm:t>
    </dgm:pt>
    <dgm:pt modelId="{E4244105-4C92-4007-B473-E0455F8D51A1}" type="parTrans" cxnId="{A2851EF9-4059-4E37-A70B-0BA09553C2C0}">
      <dgm:prSet/>
      <dgm:spPr/>
      <dgm:t>
        <a:bodyPr/>
        <a:lstStyle/>
        <a:p>
          <a:endParaRPr lang="zh-CN" altLang="en-US"/>
        </a:p>
      </dgm:t>
    </dgm:pt>
    <dgm:pt modelId="{5A76FA76-3961-4388-AA06-39B342D701F1}" type="sibTrans" cxnId="{A2851EF9-4059-4E37-A70B-0BA09553C2C0}">
      <dgm:prSet/>
      <dgm:spPr/>
      <dgm:t>
        <a:bodyPr/>
        <a:lstStyle/>
        <a:p>
          <a:endParaRPr lang="zh-CN" altLang="en-US"/>
        </a:p>
      </dgm:t>
    </dgm:pt>
    <dgm:pt modelId="{D8B8B6A6-029D-44F2-86D3-AAD5B4BA9A75}">
      <dgm:prSet phldrT="[文本]" custT="1"/>
      <dgm:spPr/>
      <dgm:t>
        <a:bodyPr/>
        <a:lstStyle/>
        <a:p>
          <a:r>
            <a:rPr lang="zh-CN" altLang="en-US" sz="3200" b="1" dirty="0">
              <a:latin typeface="微软雅黑" pitchFamily="34" charset="-122"/>
              <a:ea typeface="微软雅黑" pitchFamily="34" charset="-122"/>
            </a:rPr>
            <a:t>互联网</a:t>
          </a:r>
          <a:br>
            <a:rPr lang="en-US" altLang="zh-CN" sz="3200" b="1" dirty="0">
              <a:latin typeface="微软雅黑" pitchFamily="34" charset="-122"/>
              <a:ea typeface="微软雅黑" pitchFamily="34" charset="-122"/>
            </a:rPr>
          </a:br>
          <a:r>
            <a:rPr lang="en-US" altLang="zh-CN" sz="3200" b="1" dirty="0">
              <a:latin typeface="微软雅黑" pitchFamily="34" charset="-122"/>
              <a:ea typeface="微软雅黑" pitchFamily="34" charset="-122"/>
            </a:rPr>
            <a:t>internet</a:t>
          </a:r>
          <a:endParaRPr lang="zh-CN" altLang="en-US" sz="3200" b="1" dirty="0">
            <a:latin typeface="微软雅黑" pitchFamily="34" charset="-122"/>
            <a:ea typeface="微软雅黑" pitchFamily="34" charset="-122"/>
          </a:endParaRPr>
        </a:p>
      </dgm:t>
    </dgm:pt>
    <dgm:pt modelId="{14C14209-0497-4500-A6BB-EA5F84F4FB2E}" type="parTrans" cxnId="{59460AA7-58BE-46A5-8A6B-01B361665A9B}">
      <dgm:prSet/>
      <dgm:spPr/>
      <dgm:t>
        <a:bodyPr/>
        <a:lstStyle/>
        <a:p>
          <a:endParaRPr lang="zh-CN" altLang="en-US"/>
        </a:p>
      </dgm:t>
    </dgm:pt>
    <dgm:pt modelId="{44CF2445-0B1D-49B2-BFF0-55F1B2A82ED8}" type="sibTrans" cxnId="{59460AA7-58BE-46A5-8A6B-01B361665A9B}">
      <dgm:prSet/>
      <dgm:spPr/>
      <dgm:t>
        <a:bodyPr/>
        <a:lstStyle/>
        <a:p>
          <a:endParaRPr lang="zh-CN" altLang="en-US"/>
        </a:p>
      </dgm:t>
    </dgm:pt>
    <dgm:pt modelId="{8E256C02-CDC3-42FD-864F-7AB3F1805F3A}">
      <dgm:prSet phldrT="[文本]" custT="1"/>
      <dgm:spPr/>
      <dgm:t>
        <a:bodyPr/>
        <a:lstStyle/>
        <a:p>
          <a:r>
            <a:rPr lang="zh-CN" altLang="en-US" sz="3200" b="1" dirty="0">
              <a:latin typeface="微软雅黑" pitchFamily="34" charset="-122"/>
              <a:ea typeface="微软雅黑" pitchFamily="34" charset="-122"/>
            </a:rPr>
            <a:t>因特网</a:t>
          </a:r>
          <a:br>
            <a:rPr lang="en-US" altLang="zh-CN" sz="3200" b="1" dirty="0">
              <a:latin typeface="微软雅黑" pitchFamily="34" charset="-122"/>
              <a:ea typeface="微软雅黑" pitchFamily="34" charset="-122"/>
            </a:rPr>
          </a:br>
          <a:r>
            <a:rPr lang="en-US" altLang="zh-CN" sz="3200" b="1" dirty="0">
              <a:latin typeface="微软雅黑" pitchFamily="34" charset="-122"/>
              <a:ea typeface="微软雅黑" pitchFamily="34" charset="-122"/>
            </a:rPr>
            <a:t>Internet</a:t>
          </a:r>
          <a:endParaRPr lang="zh-CN" altLang="en-US" sz="3200" b="1" dirty="0">
            <a:latin typeface="微软雅黑" pitchFamily="34" charset="-122"/>
            <a:ea typeface="微软雅黑" pitchFamily="34" charset="-122"/>
          </a:endParaRPr>
        </a:p>
      </dgm:t>
    </dgm:pt>
    <dgm:pt modelId="{AA9A4868-CA62-4C5C-8265-9F3AAD0E963E}" type="parTrans" cxnId="{AF7CF28C-444C-4AD5-9972-85B18448C50F}">
      <dgm:prSet/>
      <dgm:spPr/>
      <dgm:t>
        <a:bodyPr/>
        <a:lstStyle/>
        <a:p>
          <a:endParaRPr lang="zh-CN" altLang="en-US"/>
        </a:p>
      </dgm:t>
    </dgm:pt>
    <dgm:pt modelId="{430A73FC-7184-425A-BB48-CD09F04665C6}" type="sibTrans" cxnId="{AF7CF28C-444C-4AD5-9972-85B18448C50F}">
      <dgm:prSet/>
      <dgm:spPr/>
      <dgm:t>
        <a:bodyPr/>
        <a:lstStyle/>
        <a:p>
          <a:endParaRPr lang="zh-CN" altLang="en-US"/>
        </a:p>
      </dgm:t>
    </dgm:pt>
    <dgm:pt modelId="{254727D1-37DA-4EA7-ADCC-4E56567C22E9}" type="pres">
      <dgm:prSet presAssocID="{FE1147D5-B20A-4105-8AFD-D9CC8F581874}" presName="arrowDiagram" presStyleCnt="0">
        <dgm:presLayoutVars>
          <dgm:chMax val="5"/>
          <dgm:dir/>
          <dgm:resizeHandles val="exact"/>
        </dgm:presLayoutVars>
      </dgm:prSet>
      <dgm:spPr/>
    </dgm:pt>
    <dgm:pt modelId="{C91FBED2-08A7-4A62-BE05-35001B14414D}" type="pres">
      <dgm:prSet presAssocID="{FE1147D5-B20A-4105-8AFD-D9CC8F581874}" presName="arrow" presStyleLbl="bgShp" presStyleIdx="0" presStyleCnt="1" custScaleX="106840"/>
      <dgm:spPr/>
    </dgm:pt>
    <dgm:pt modelId="{3617A4A3-BE82-4E8A-86EA-10F835417B44}" type="pres">
      <dgm:prSet presAssocID="{FE1147D5-B20A-4105-8AFD-D9CC8F581874}" presName="arrowDiagram4" presStyleCnt="0"/>
      <dgm:spPr/>
    </dgm:pt>
    <dgm:pt modelId="{B5338D66-03E3-4C28-A4E9-74DD3B229291}" type="pres">
      <dgm:prSet presAssocID="{EBA27CC1-8BB5-425B-849B-C6E6F5BB9EAB}" presName="bullet4a" presStyleLbl="node1" presStyleIdx="0" presStyleCnt="4"/>
      <dgm:spPr/>
    </dgm:pt>
    <dgm:pt modelId="{75717CBD-6A25-49B3-9060-E8F3E36ACDFD}" type="pres">
      <dgm:prSet presAssocID="{EBA27CC1-8BB5-425B-849B-C6E6F5BB9EAB}" presName="textBox4a" presStyleLbl="revTx" presStyleIdx="0" presStyleCnt="4" custScaleX="133446">
        <dgm:presLayoutVars>
          <dgm:bulletEnabled val="1"/>
        </dgm:presLayoutVars>
      </dgm:prSet>
      <dgm:spPr/>
    </dgm:pt>
    <dgm:pt modelId="{0B1926F7-DE69-47FE-9777-04346D0A2510}" type="pres">
      <dgm:prSet presAssocID="{4326D8F1-9B02-4A61-A900-EE89224E527D}" presName="bullet4b" presStyleLbl="node1" presStyleIdx="1" presStyleCnt="4"/>
      <dgm:spPr/>
    </dgm:pt>
    <dgm:pt modelId="{3F1FE4FC-2740-4990-9679-ECE75BB0F08B}" type="pres">
      <dgm:prSet presAssocID="{4326D8F1-9B02-4A61-A900-EE89224E527D}" presName="textBox4b" presStyleLbl="revTx" presStyleIdx="1" presStyleCnt="4">
        <dgm:presLayoutVars>
          <dgm:bulletEnabled val="1"/>
        </dgm:presLayoutVars>
      </dgm:prSet>
      <dgm:spPr/>
    </dgm:pt>
    <dgm:pt modelId="{FE4A8F00-A54F-495A-8022-0952631E8E86}" type="pres">
      <dgm:prSet presAssocID="{D8B8B6A6-029D-44F2-86D3-AAD5B4BA9A75}" presName="bullet4c" presStyleLbl="node1" presStyleIdx="2" presStyleCnt="4"/>
      <dgm:spPr/>
    </dgm:pt>
    <dgm:pt modelId="{C0FAA0D0-3A57-47A9-BC26-EF6E96BFD19A}" type="pres">
      <dgm:prSet presAssocID="{D8B8B6A6-029D-44F2-86D3-AAD5B4BA9A75}" presName="textBox4c" presStyleLbl="revTx" presStyleIdx="2" presStyleCnt="4" custScaleX="155037" custLinFactNeighborX="456" custLinFactNeighborY="2137">
        <dgm:presLayoutVars>
          <dgm:bulletEnabled val="1"/>
        </dgm:presLayoutVars>
      </dgm:prSet>
      <dgm:spPr/>
    </dgm:pt>
    <dgm:pt modelId="{67AB0288-7430-40DF-99D4-639893A02ECB}" type="pres">
      <dgm:prSet presAssocID="{8E256C02-CDC3-42FD-864F-7AB3F1805F3A}" presName="bullet4d" presStyleLbl="node1" presStyleIdx="3" presStyleCnt="4"/>
      <dgm:spPr/>
    </dgm:pt>
    <dgm:pt modelId="{E99E1D1F-D737-496F-8C0F-2EF8F381FFC4}" type="pres">
      <dgm:prSet presAssocID="{8E256C02-CDC3-42FD-864F-7AB3F1805F3A}" presName="textBox4d" presStyleLbl="revTx" presStyleIdx="3" presStyleCnt="4" custScaleX="146226" custLinFactNeighborX="18324" custLinFactNeighborY="-56">
        <dgm:presLayoutVars>
          <dgm:bulletEnabled val="1"/>
        </dgm:presLayoutVars>
      </dgm:prSet>
      <dgm:spPr/>
    </dgm:pt>
  </dgm:ptLst>
  <dgm:cxnLst>
    <dgm:cxn modelId="{1323E402-9949-491E-9D1F-FC9E450ABB83}" type="presOf" srcId="{EBA27CC1-8BB5-425B-849B-C6E6F5BB9EAB}" destId="{75717CBD-6A25-49B3-9060-E8F3E36ACDFD}" srcOrd="0" destOrd="0" presId="urn:microsoft.com/office/officeart/2005/8/layout/arrow2"/>
    <dgm:cxn modelId="{F4847A78-98C2-4014-B03C-BE33218D816F}" type="presOf" srcId="{FE1147D5-B20A-4105-8AFD-D9CC8F581874}" destId="{254727D1-37DA-4EA7-ADCC-4E56567C22E9}" srcOrd="0" destOrd="0" presId="urn:microsoft.com/office/officeart/2005/8/layout/arrow2"/>
    <dgm:cxn modelId="{73C75459-AA64-4DB1-8292-395070879851}" srcId="{FE1147D5-B20A-4105-8AFD-D9CC8F581874}" destId="{EBA27CC1-8BB5-425B-849B-C6E6F5BB9EAB}" srcOrd="0" destOrd="0" parTransId="{47756F35-8722-4278-93B3-1BCE7FA6CA5A}" sibTransId="{3984E06B-9071-41FD-B23D-24AE8A43D259}"/>
    <dgm:cxn modelId="{61358949-B463-4B55-800D-D2CB83F1C03E}" type="presOf" srcId="{4326D8F1-9B02-4A61-A900-EE89224E527D}" destId="{3F1FE4FC-2740-4990-9679-ECE75BB0F08B}" srcOrd="0" destOrd="0" presId="urn:microsoft.com/office/officeart/2005/8/layout/arrow2"/>
    <dgm:cxn modelId="{FDC4C266-2FF2-403D-B2B8-062061BC39BE}" type="presOf" srcId="{D8B8B6A6-029D-44F2-86D3-AAD5B4BA9A75}" destId="{C0FAA0D0-3A57-47A9-BC26-EF6E96BFD19A}" srcOrd="0" destOrd="0" presId="urn:microsoft.com/office/officeart/2005/8/layout/arrow2"/>
    <dgm:cxn modelId="{AF7CF28C-444C-4AD5-9972-85B18448C50F}" srcId="{FE1147D5-B20A-4105-8AFD-D9CC8F581874}" destId="{8E256C02-CDC3-42FD-864F-7AB3F1805F3A}" srcOrd="3" destOrd="0" parTransId="{AA9A4868-CA62-4C5C-8265-9F3AAD0E963E}" sibTransId="{430A73FC-7184-425A-BB48-CD09F04665C6}"/>
    <dgm:cxn modelId="{59460AA7-58BE-46A5-8A6B-01B361665A9B}" srcId="{FE1147D5-B20A-4105-8AFD-D9CC8F581874}" destId="{D8B8B6A6-029D-44F2-86D3-AAD5B4BA9A75}" srcOrd="2" destOrd="0" parTransId="{14C14209-0497-4500-A6BB-EA5F84F4FB2E}" sibTransId="{44CF2445-0B1D-49B2-BFF0-55F1B2A82ED8}"/>
    <dgm:cxn modelId="{A2851EF9-4059-4E37-A70B-0BA09553C2C0}" srcId="{FE1147D5-B20A-4105-8AFD-D9CC8F581874}" destId="{4326D8F1-9B02-4A61-A900-EE89224E527D}" srcOrd="1" destOrd="0" parTransId="{E4244105-4C92-4007-B473-E0455F8D51A1}" sibTransId="{5A76FA76-3961-4388-AA06-39B342D701F1}"/>
    <dgm:cxn modelId="{8099209A-4672-4C52-8B92-EE0A8B2E9355}" type="presOf" srcId="{8E256C02-CDC3-42FD-864F-7AB3F1805F3A}" destId="{E99E1D1F-D737-496F-8C0F-2EF8F381FFC4}" srcOrd="0" destOrd="0" presId="urn:microsoft.com/office/officeart/2005/8/layout/arrow2"/>
    <dgm:cxn modelId="{F6B2C5DB-C0DD-4490-9D8A-5D9B8E197858}" type="presParOf" srcId="{254727D1-37DA-4EA7-ADCC-4E56567C22E9}" destId="{C91FBED2-08A7-4A62-BE05-35001B14414D}" srcOrd="0" destOrd="0" presId="urn:microsoft.com/office/officeart/2005/8/layout/arrow2"/>
    <dgm:cxn modelId="{E280C5A6-EDD7-43FD-B814-48808AE848B6}" type="presParOf" srcId="{254727D1-37DA-4EA7-ADCC-4E56567C22E9}" destId="{3617A4A3-BE82-4E8A-86EA-10F835417B44}" srcOrd="1" destOrd="0" presId="urn:microsoft.com/office/officeart/2005/8/layout/arrow2"/>
    <dgm:cxn modelId="{A9D887A1-3FFB-4C1E-91F2-F9ECD3A1154D}" type="presParOf" srcId="{3617A4A3-BE82-4E8A-86EA-10F835417B44}" destId="{B5338D66-03E3-4C28-A4E9-74DD3B229291}" srcOrd="0" destOrd="0" presId="urn:microsoft.com/office/officeart/2005/8/layout/arrow2"/>
    <dgm:cxn modelId="{E118D03C-B112-4D54-AA96-C9074AF63DE9}" type="presParOf" srcId="{3617A4A3-BE82-4E8A-86EA-10F835417B44}" destId="{75717CBD-6A25-49B3-9060-E8F3E36ACDFD}" srcOrd="1" destOrd="0" presId="urn:microsoft.com/office/officeart/2005/8/layout/arrow2"/>
    <dgm:cxn modelId="{BF185A3B-C8A5-477C-8F47-39901A367615}" type="presParOf" srcId="{3617A4A3-BE82-4E8A-86EA-10F835417B44}" destId="{0B1926F7-DE69-47FE-9777-04346D0A2510}" srcOrd="2" destOrd="0" presId="urn:microsoft.com/office/officeart/2005/8/layout/arrow2"/>
    <dgm:cxn modelId="{582BCAC9-AFB6-4303-B952-267A4224605A}" type="presParOf" srcId="{3617A4A3-BE82-4E8A-86EA-10F835417B44}" destId="{3F1FE4FC-2740-4990-9679-ECE75BB0F08B}" srcOrd="3" destOrd="0" presId="urn:microsoft.com/office/officeart/2005/8/layout/arrow2"/>
    <dgm:cxn modelId="{878F3A4E-402E-4FEC-A5BE-6423371B8FB8}" type="presParOf" srcId="{3617A4A3-BE82-4E8A-86EA-10F835417B44}" destId="{FE4A8F00-A54F-495A-8022-0952631E8E86}" srcOrd="4" destOrd="0" presId="urn:microsoft.com/office/officeart/2005/8/layout/arrow2"/>
    <dgm:cxn modelId="{1B5DEDF0-8F7C-4543-BE14-994B6EC2BCC2}" type="presParOf" srcId="{3617A4A3-BE82-4E8A-86EA-10F835417B44}" destId="{C0FAA0D0-3A57-47A9-BC26-EF6E96BFD19A}" srcOrd="5" destOrd="0" presId="urn:microsoft.com/office/officeart/2005/8/layout/arrow2"/>
    <dgm:cxn modelId="{2082BBA5-BAEC-4442-90F3-8C001236E1B8}" type="presParOf" srcId="{3617A4A3-BE82-4E8A-86EA-10F835417B44}" destId="{67AB0288-7430-40DF-99D4-639893A02ECB}" srcOrd="6" destOrd="0" presId="urn:microsoft.com/office/officeart/2005/8/layout/arrow2"/>
    <dgm:cxn modelId="{1A149ED4-31A3-4A5A-80F7-D2F6DB2F6C9A}" type="presParOf" srcId="{3617A4A3-BE82-4E8A-86EA-10F835417B44}" destId="{E99E1D1F-D737-496F-8C0F-2EF8F381FFC4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D3B120-27D8-4DDB-BDCC-A0D89725F79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A11F29E-78DD-48EA-B3F9-2D86A2087E64}">
      <dgm:prSet phldrT="[文本]"/>
      <dgm:spPr/>
      <dgm:t>
        <a:bodyPr/>
        <a:lstStyle/>
        <a:p>
          <a:r>
            <a:rPr lang="en-US" altLang="zh-CN" dirty="0"/>
            <a:t>Web1.0</a:t>
          </a:r>
          <a:endParaRPr lang="zh-CN" altLang="en-US" dirty="0"/>
        </a:p>
      </dgm:t>
    </dgm:pt>
    <dgm:pt modelId="{B577116D-6C17-4600-92A5-D2FDAB7FFA0B}" type="parTrans" cxnId="{E56E879B-4F83-41ED-A09D-ADBA9B71F151}">
      <dgm:prSet/>
      <dgm:spPr/>
      <dgm:t>
        <a:bodyPr/>
        <a:lstStyle/>
        <a:p>
          <a:endParaRPr lang="zh-CN" altLang="en-US"/>
        </a:p>
      </dgm:t>
    </dgm:pt>
    <dgm:pt modelId="{37504122-4D74-4B0D-88BC-F87852AA62EE}" type="sibTrans" cxnId="{E56E879B-4F83-41ED-A09D-ADBA9B71F151}">
      <dgm:prSet/>
      <dgm:spPr/>
      <dgm:t>
        <a:bodyPr/>
        <a:lstStyle/>
        <a:p>
          <a:endParaRPr lang="zh-CN" altLang="en-US"/>
        </a:p>
      </dgm:t>
    </dgm:pt>
    <dgm:pt modelId="{044546C2-D390-4BC9-BBD4-8FBDF5D21D43}">
      <dgm:prSet phldrT="[文本]"/>
      <dgm:spPr/>
      <dgm:t>
        <a:bodyPr/>
        <a:lstStyle/>
        <a:p>
          <a:r>
            <a:rPr lang="en-US" altLang="zh-CN" dirty="0"/>
            <a:t>Web2.0</a:t>
          </a:r>
          <a:endParaRPr lang="zh-CN" altLang="en-US" dirty="0"/>
        </a:p>
      </dgm:t>
    </dgm:pt>
    <dgm:pt modelId="{8284C032-E154-4BD8-B0F4-32B95C4C2C9F}" type="parTrans" cxnId="{27A49C8F-DEC3-4FB0-85DD-83F565C22AE9}">
      <dgm:prSet/>
      <dgm:spPr/>
      <dgm:t>
        <a:bodyPr/>
        <a:lstStyle/>
        <a:p>
          <a:endParaRPr lang="zh-CN" altLang="en-US"/>
        </a:p>
      </dgm:t>
    </dgm:pt>
    <dgm:pt modelId="{147CE8E2-7976-4EED-BDF8-FB1A23293BBA}" type="sibTrans" cxnId="{27A49C8F-DEC3-4FB0-85DD-83F565C22AE9}">
      <dgm:prSet/>
      <dgm:spPr/>
      <dgm:t>
        <a:bodyPr/>
        <a:lstStyle/>
        <a:p>
          <a:endParaRPr lang="zh-CN" altLang="en-US"/>
        </a:p>
      </dgm:t>
    </dgm:pt>
    <dgm:pt modelId="{20D44267-7C3A-4D0D-BF4D-D8CF771B7900}">
      <dgm:prSet phldrT="[文本]"/>
      <dgm:spPr/>
      <dgm:t>
        <a:bodyPr/>
        <a:lstStyle/>
        <a:p>
          <a:r>
            <a:rPr lang="zh-CN" altLang="en-US" dirty="0"/>
            <a:t>移动互联网</a:t>
          </a:r>
        </a:p>
      </dgm:t>
    </dgm:pt>
    <dgm:pt modelId="{F149B138-0416-4059-BE8B-3BBD13AB19CA}" type="parTrans" cxnId="{4D07432D-0178-4E4D-9C64-AE69D9A2BA0E}">
      <dgm:prSet/>
      <dgm:spPr/>
      <dgm:t>
        <a:bodyPr/>
        <a:lstStyle/>
        <a:p>
          <a:endParaRPr lang="zh-CN" altLang="en-US"/>
        </a:p>
      </dgm:t>
    </dgm:pt>
    <dgm:pt modelId="{18B256ED-2773-4053-B0DD-4788341F96ED}" type="sibTrans" cxnId="{4D07432D-0178-4E4D-9C64-AE69D9A2BA0E}">
      <dgm:prSet/>
      <dgm:spPr/>
      <dgm:t>
        <a:bodyPr/>
        <a:lstStyle/>
        <a:p>
          <a:endParaRPr lang="zh-CN" altLang="en-US"/>
        </a:p>
      </dgm:t>
    </dgm:pt>
    <dgm:pt modelId="{032F3099-D311-4BA8-9B27-6E9C44BD3A7A}">
      <dgm:prSet phldrT="[文本]"/>
      <dgm:spPr/>
      <dgm:t>
        <a:bodyPr/>
        <a:lstStyle/>
        <a:p>
          <a:r>
            <a:rPr lang="en-US" altLang="zh-CN" dirty="0"/>
            <a:t>…</a:t>
          </a:r>
          <a:endParaRPr lang="zh-CN" altLang="en-US" dirty="0"/>
        </a:p>
      </dgm:t>
    </dgm:pt>
    <dgm:pt modelId="{8DED40E1-8E26-402A-9A6F-CE8935CFE254}" type="parTrans" cxnId="{65EF3B6B-5AEF-4384-A42D-F81AE54A46BF}">
      <dgm:prSet/>
      <dgm:spPr/>
      <dgm:t>
        <a:bodyPr/>
        <a:lstStyle/>
        <a:p>
          <a:endParaRPr lang="zh-CN" altLang="en-US"/>
        </a:p>
      </dgm:t>
    </dgm:pt>
    <dgm:pt modelId="{CACBF411-67B9-40D4-ABBA-B540C5C72AFA}" type="sibTrans" cxnId="{65EF3B6B-5AEF-4384-A42D-F81AE54A46BF}">
      <dgm:prSet/>
      <dgm:spPr/>
      <dgm:t>
        <a:bodyPr/>
        <a:lstStyle/>
        <a:p>
          <a:endParaRPr lang="zh-CN" altLang="en-US"/>
        </a:p>
      </dgm:t>
    </dgm:pt>
    <dgm:pt modelId="{B0548C78-CD5B-4D97-98F7-CB9A2E76F195}" type="pres">
      <dgm:prSet presAssocID="{3CD3B120-27D8-4DDB-BDCC-A0D89725F79E}" presName="Name0" presStyleCnt="0">
        <dgm:presLayoutVars>
          <dgm:dir/>
          <dgm:animLvl val="lvl"/>
          <dgm:resizeHandles val="exact"/>
        </dgm:presLayoutVars>
      </dgm:prSet>
      <dgm:spPr/>
    </dgm:pt>
    <dgm:pt modelId="{FC198BA8-5EF3-4443-AF4B-2C8518DCF601}" type="pres">
      <dgm:prSet presAssocID="{9A11F29E-78DD-48EA-B3F9-2D86A2087E6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640655-B1F5-4EE9-9632-141155ED2BD8}" type="pres">
      <dgm:prSet presAssocID="{37504122-4D74-4B0D-88BC-F87852AA62EE}" presName="parTxOnlySpace" presStyleCnt="0"/>
      <dgm:spPr/>
    </dgm:pt>
    <dgm:pt modelId="{C3B8EB03-C916-435E-AF99-12A234967872}" type="pres">
      <dgm:prSet presAssocID="{044546C2-D390-4BC9-BBD4-8FBDF5D21D4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FAE894C-4931-4471-B9DE-31F4CE7294E2}" type="pres">
      <dgm:prSet presAssocID="{147CE8E2-7976-4EED-BDF8-FB1A23293BBA}" presName="parTxOnlySpace" presStyleCnt="0"/>
      <dgm:spPr/>
    </dgm:pt>
    <dgm:pt modelId="{6C51184F-FE69-44B9-AE32-D2F71C7260B0}" type="pres">
      <dgm:prSet presAssocID="{20D44267-7C3A-4D0D-BF4D-D8CF771B79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84E97F0-73B5-4AC8-A34D-41545AA5279B}" type="pres">
      <dgm:prSet presAssocID="{18B256ED-2773-4053-B0DD-4788341F96ED}" presName="parTxOnlySpace" presStyleCnt="0"/>
      <dgm:spPr/>
    </dgm:pt>
    <dgm:pt modelId="{536B64C1-2FE3-45AB-AD01-5090B0A59747}" type="pres">
      <dgm:prSet presAssocID="{032F3099-D311-4BA8-9B27-6E9C44BD3A7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D07432D-0178-4E4D-9C64-AE69D9A2BA0E}" srcId="{3CD3B120-27D8-4DDB-BDCC-A0D89725F79E}" destId="{20D44267-7C3A-4D0D-BF4D-D8CF771B7900}" srcOrd="2" destOrd="0" parTransId="{F149B138-0416-4059-BE8B-3BBD13AB19CA}" sibTransId="{18B256ED-2773-4053-B0DD-4788341F96ED}"/>
    <dgm:cxn modelId="{AAD89F5C-51CC-4EAC-8BE1-4FE301FBE89A}" type="presOf" srcId="{3CD3B120-27D8-4DDB-BDCC-A0D89725F79E}" destId="{B0548C78-CD5B-4D97-98F7-CB9A2E76F195}" srcOrd="0" destOrd="0" presId="urn:microsoft.com/office/officeart/2005/8/layout/chevron1"/>
    <dgm:cxn modelId="{65EF3B6B-5AEF-4384-A42D-F81AE54A46BF}" srcId="{3CD3B120-27D8-4DDB-BDCC-A0D89725F79E}" destId="{032F3099-D311-4BA8-9B27-6E9C44BD3A7A}" srcOrd="3" destOrd="0" parTransId="{8DED40E1-8E26-402A-9A6F-CE8935CFE254}" sibTransId="{CACBF411-67B9-40D4-ABBA-B540C5C72AFA}"/>
    <dgm:cxn modelId="{27A49C8F-DEC3-4FB0-85DD-83F565C22AE9}" srcId="{3CD3B120-27D8-4DDB-BDCC-A0D89725F79E}" destId="{044546C2-D390-4BC9-BBD4-8FBDF5D21D43}" srcOrd="1" destOrd="0" parTransId="{8284C032-E154-4BD8-B0F4-32B95C4C2C9F}" sibTransId="{147CE8E2-7976-4EED-BDF8-FB1A23293BBA}"/>
    <dgm:cxn modelId="{CEB38884-C31F-4BC5-BF1D-3647D8B9FF8D}" type="presOf" srcId="{044546C2-D390-4BC9-BBD4-8FBDF5D21D43}" destId="{C3B8EB03-C916-435E-AF99-12A234967872}" srcOrd="0" destOrd="0" presId="urn:microsoft.com/office/officeart/2005/8/layout/chevron1"/>
    <dgm:cxn modelId="{D103FD0C-E435-4AA5-B5A6-4FC333C53A80}" type="presOf" srcId="{20D44267-7C3A-4D0D-BF4D-D8CF771B7900}" destId="{6C51184F-FE69-44B9-AE32-D2F71C7260B0}" srcOrd="0" destOrd="0" presId="urn:microsoft.com/office/officeart/2005/8/layout/chevron1"/>
    <dgm:cxn modelId="{E56E879B-4F83-41ED-A09D-ADBA9B71F151}" srcId="{3CD3B120-27D8-4DDB-BDCC-A0D89725F79E}" destId="{9A11F29E-78DD-48EA-B3F9-2D86A2087E64}" srcOrd="0" destOrd="0" parTransId="{B577116D-6C17-4600-92A5-D2FDAB7FFA0B}" sibTransId="{37504122-4D74-4B0D-88BC-F87852AA62EE}"/>
    <dgm:cxn modelId="{AE172A44-D9DA-44C8-90EA-F217B0206AF2}" type="presOf" srcId="{032F3099-D311-4BA8-9B27-6E9C44BD3A7A}" destId="{536B64C1-2FE3-45AB-AD01-5090B0A59747}" srcOrd="0" destOrd="0" presId="urn:microsoft.com/office/officeart/2005/8/layout/chevron1"/>
    <dgm:cxn modelId="{80AA06ED-CEAA-43FE-AFCE-3DAA9EF7D32D}" type="presOf" srcId="{9A11F29E-78DD-48EA-B3F9-2D86A2087E64}" destId="{FC198BA8-5EF3-4443-AF4B-2C8518DCF601}" srcOrd="0" destOrd="0" presId="urn:microsoft.com/office/officeart/2005/8/layout/chevron1"/>
    <dgm:cxn modelId="{4ED6D935-7646-4938-87D6-3E9B39EB08EB}" type="presParOf" srcId="{B0548C78-CD5B-4D97-98F7-CB9A2E76F195}" destId="{FC198BA8-5EF3-4443-AF4B-2C8518DCF601}" srcOrd="0" destOrd="0" presId="urn:microsoft.com/office/officeart/2005/8/layout/chevron1"/>
    <dgm:cxn modelId="{7A62C375-4F0C-4041-8D7B-7FB2941DE96F}" type="presParOf" srcId="{B0548C78-CD5B-4D97-98F7-CB9A2E76F195}" destId="{BF640655-B1F5-4EE9-9632-141155ED2BD8}" srcOrd="1" destOrd="0" presId="urn:microsoft.com/office/officeart/2005/8/layout/chevron1"/>
    <dgm:cxn modelId="{C0EFC028-2FF8-4E4B-A8C4-4BD96A326EA2}" type="presParOf" srcId="{B0548C78-CD5B-4D97-98F7-CB9A2E76F195}" destId="{C3B8EB03-C916-435E-AF99-12A234967872}" srcOrd="2" destOrd="0" presId="urn:microsoft.com/office/officeart/2005/8/layout/chevron1"/>
    <dgm:cxn modelId="{E14CFF4C-3261-4C69-9C08-7DC58CE6882C}" type="presParOf" srcId="{B0548C78-CD5B-4D97-98F7-CB9A2E76F195}" destId="{AFAE894C-4931-4471-B9DE-31F4CE7294E2}" srcOrd="3" destOrd="0" presId="urn:microsoft.com/office/officeart/2005/8/layout/chevron1"/>
    <dgm:cxn modelId="{ACA40E5C-34E1-469B-AEAE-06846C170B4D}" type="presParOf" srcId="{B0548C78-CD5B-4D97-98F7-CB9A2E76F195}" destId="{6C51184F-FE69-44B9-AE32-D2F71C7260B0}" srcOrd="4" destOrd="0" presId="urn:microsoft.com/office/officeart/2005/8/layout/chevron1"/>
    <dgm:cxn modelId="{1E452FEB-0795-4384-AFE5-A41F3BA6C4E6}" type="presParOf" srcId="{B0548C78-CD5B-4D97-98F7-CB9A2E76F195}" destId="{284E97F0-73B5-4AC8-A34D-41545AA5279B}" srcOrd="5" destOrd="0" presId="urn:microsoft.com/office/officeart/2005/8/layout/chevron1"/>
    <dgm:cxn modelId="{C63E1286-C1FD-48E6-B877-6D2C6E7DFBCD}" type="presParOf" srcId="{B0548C78-CD5B-4D97-98F7-CB9A2E76F195}" destId="{536B64C1-2FE3-45AB-AD01-5090B0A597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E87884-AF44-4DE9-94E2-62C5F2B3D86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040F37C-AC59-4891-80DD-3FC3D3EDF1E1}">
      <dgm:prSet phldrT="[文本]" custT="1"/>
      <dgm:spPr/>
      <dgm:t>
        <a:bodyPr/>
        <a:lstStyle/>
        <a:p>
          <a:r>
            <a:rPr lang="en-US" altLang="zh-CN" sz="1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Web</a:t>
          </a:r>
          <a:r>
            <a:rPr lang="zh-CN" altLang="en-US" sz="1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前端</a:t>
          </a:r>
          <a:endParaRPr lang="en-US" altLang="zh-CN" sz="18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  <a:p>
          <a:r>
            <a:rPr lang="zh-CN" altLang="en-US" sz="1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（本课程）</a:t>
          </a:r>
        </a:p>
      </dgm:t>
    </dgm:pt>
    <dgm:pt modelId="{34FF9912-7BCD-41CF-A678-FC861591AF37}" type="parTrans" cxnId="{E61FF2C1-F512-4FFF-9C7B-39FCCCF8FACA}">
      <dgm:prSet/>
      <dgm:spPr/>
      <dgm:t>
        <a:bodyPr/>
        <a:lstStyle/>
        <a:p>
          <a:endParaRPr lang="zh-CN" altLang="en-US"/>
        </a:p>
      </dgm:t>
    </dgm:pt>
    <dgm:pt modelId="{ADC6A5A7-2B51-438C-9D8D-6ED5CCC7119D}" type="sibTrans" cxnId="{E61FF2C1-F512-4FFF-9C7B-39FCCCF8FACA}">
      <dgm:prSet/>
      <dgm:spPr/>
      <dgm:t>
        <a:bodyPr/>
        <a:lstStyle/>
        <a:p>
          <a:endParaRPr lang="zh-CN" altLang="en-US"/>
        </a:p>
      </dgm:t>
    </dgm:pt>
    <dgm:pt modelId="{0167AF62-AC0A-4012-A47E-AE9322959446}">
      <dgm:prSet phldrT="[文本]"/>
      <dgm:spPr/>
      <dgm:t>
        <a:bodyPr/>
        <a:lstStyle/>
        <a:p>
          <a:r>
            <a:rPr lang="en-US" altLang="zh-CN" dirty="0"/>
            <a:t>JAVA</a:t>
          </a:r>
          <a:r>
            <a:rPr lang="zh-CN" altLang="en-US" dirty="0"/>
            <a:t>平台</a:t>
          </a:r>
        </a:p>
      </dgm:t>
    </dgm:pt>
    <dgm:pt modelId="{02A8194F-C0FE-422F-BB53-589E8BEC1738}" type="parTrans" cxnId="{1A47AD15-A282-470F-B5EB-236D4D5E0372}">
      <dgm:prSet/>
      <dgm:spPr/>
      <dgm:t>
        <a:bodyPr/>
        <a:lstStyle/>
        <a:p>
          <a:endParaRPr lang="zh-CN" altLang="en-US"/>
        </a:p>
      </dgm:t>
    </dgm:pt>
    <dgm:pt modelId="{E5CEC542-5D79-4E2A-876F-41041CA28CFC}" type="sibTrans" cxnId="{1A47AD15-A282-470F-B5EB-236D4D5E0372}">
      <dgm:prSet/>
      <dgm:spPr/>
      <dgm:t>
        <a:bodyPr/>
        <a:lstStyle/>
        <a:p>
          <a:endParaRPr lang="zh-CN" altLang="en-US"/>
        </a:p>
      </dgm:t>
    </dgm:pt>
    <dgm:pt modelId="{2316C069-D89F-4E46-9621-A2305B4337BA}">
      <dgm:prSet phldrT="[文本]"/>
      <dgm:spPr/>
      <dgm:t>
        <a:bodyPr/>
        <a:lstStyle/>
        <a:p>
          <a:r>
            <a:rPr lang="en-US" altLang="zh-CN" dirty="0"/>
            <a:t>LAMP</a:t>
          </a:r>
          <a:r>
            <a:rPr lang="zh-CN" altLang="en-US" dirty="0"/>
            <a:t>平台（</a:t>
          </a:r>
          <a:r>
            <a:rPr lang="en-US" altLang="zh-CN" dirty="0"/>
            <a:t>PHP</a:t>
          </a:r>
          <a:r>
            <a:rPr lang="zh-CN" altLang="en-US" dirty="0"/>
            <a:t>）</a:t>
          </a:r>
        </a:p>
      </dgm:t>
    </dgm:pt>
    <dgm:pt modelId="{E6B13F77-5AB2-4A05-B3D1-433DCD33F26B}" type="parTrans" cxnId="{042F3BA8-861A-4436-AC07-E81E3C61CB01}">
      <dgm:prSet/>
      <dgm:spPr/>
      <dgm:t>
        <a:bodyPr/>
        <a:lstStyle/>
        <a:p>
          <a:endParaRPr lang="zh-CN" altLang="en-US"/>
        </a:p>
      </dgm:t>
    </dgm:pt>
    <dgm:pt modelId="{E12BAC6B-A053-4740-A3B7-8FD09849B952}" type="sibTrans" cxnId="{042F3BA8-861A-4436-AC07-E81E3C61CB01}">
      <dgm:prSet/>
      <dgm:spPr/>
      <dgm:t>
        <a:bodyPr/>
        <a:lstStyle/>
        <a:p>
          <a:endParaRPr lang="zh-CN" altLang="en-US"/>
        </a:p>
      </dgm:t>
    </dgm:pt>
    <dgm:pt modelId="{C825DA70-9A1B-48CA-A6AF-0E28E502F0AA}">
      <dgm:prSet phldrT="[文本]"/>
      <dgm:spPr/>
      <dgm:t>
        <a:bodyPr/>
        <a:lstStyle/>
        <a:p>
          <a:r>
            <a:rPr lang="en-US" altLang="zh-CN" dirty="0"/>
            <a:t>…</a:t>
          </a:r>
          <a:endParaRPr lang="zh-CN" altLang="en-US" dirty="0"/>
        </a:p>
      </dgm:t>
    </dgm:pt>
    <dgm:pt modelId="{7A706E42-39FD-4955-AA84-D3116E6293A2}" type="parTrans" cxnId="{C0353FB3-B79B-4FE1-A6F0-3C13B9AFFFDD}">
      <dgm:prSet/>
      <dgm:spPr/>
      <dgm:t>
        <a:bodyPr/>
        <a:lstStyle/>
        <a:p>
          <a:endParaRPr lang="zh-CN" altLang="en-US"/>
        </a:p>
      </dgm:t>
    </dgm:pt>
    <dgm:pt modelId="{434CB6EC-9C48-4C5E-BE3A-8BD6C04560C4}" type="sibTrans" cxnId="{C0353FB3-B79B-4FE1-A6F0-3C13B9AFFFDD}">
      <dgm:prSet/>
      <dgm:spPr/>
      <dgm:t>
        <a:bodyPr/>
        <a:lstStyle/>
        <a:p>
          <a:endParaRPr lang="zh-CN" altLang="en-US"/>
        </a:p>
      </dgm:t>
    </dgm:pt>
    <dgm:pt modelId="{3CEAA854-595F-47C6-AD2A-66DBEF584DF3}">
      <dgm:prSet/>
      <dgm:spPr/>
      <dgm:t>
        <a:bodyPr/>
        <a:lstStyle/>
        <a:p>
          <a:r>
            <a:rPr lang="en-US" altLang="zh-CN" dirty="0"/>
            <a:t>node.js</a:t>
          </a:r>
          <a:r>
            <a:rPr lang="zh-CN" altLang="en-US" dirty="0"/>
            <a:t>平台</a:t>
          </a:r>
        </a:p>
      </dgm:t>
    </dgm:pt>
    <dgm:pt modelId="{1FA6CCA6-B2A9-4E55-A1A9-98EBA7171C06}" type="parTrans" cxnId="{8AC38ACF-1196-4E23-9663-8EB071A4065B}">
      <dgm:prSet/>
      <dgm:spPr/>
      <dgm:t>
        <a:bodyPr/>
        <a:lstStyle/>
        <a:p>
          <a:endParaRPr lang="zh-CN" altLang="en-US"/>
        </a:p>
      </dgm:t>
    </dgm:pt>
    <dgm:pt modelId="{7D0CB85F-751C-4898-8BA1-CB965E6EB2C5}" type="sibTrans" cxnId="{8AC38ACF-1196-4E23-9663-8EB071A4065B}">
      <dgm:prSet/>
      <dgm:spPr/>
      <dgm:t>
        <a:bodyPr/>
        <a:lstStyle/>
        <a:p>
          <a:endParaRPr lang="zh-CN" altLang="en-US"/>
        </a:p>
      </dgm:t>
    </dgm:pt>
    <dgm:pt modelId="{0238A28A-35C8-49E8-8A6B-A2086B58EF07}" type="pres">
      <dgm:prSet presAssocID="{DFE87884-AF44-4DE9-94E2-62C5F2B3D8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501AB97-128C-4C04-9EC4-6AD255EA5CA5}" type="pres">
      <dgm:prSet presAssocID="{6040F37C-AC59-4891-80DD-3FC3D3EDF1E1}" presName="hierRoot1" presStyleCnt="0">
        <dgm:presLayoutVars>
          <dgm:hierBranch val="init"/>
        </dgm:presLayoutVars>
      </dgm:prSet>
      <dgm:spPr/>
    </dgm:pt>
    <dgm:pt modelId="{02638A45-E259-4E8D-900A-0DE0E8E45F37}" type="pres">
      <dgm:prSet presAssocID="{6040F37C-AC59-4891-80DD-3FC3D3EDF1E1}" presName="rootComposite1" presStyleCnt="0"/>
      <dgm:spPr/>
    </dgm:pt>
    <dgm:pt modelId="{AF5DBC90-28F4-4A34-A253-F85C80A346E4}" type="pres">
      <dgm:prSet presAssocID="{6040F37C-AC59-4891-80DD-3FC3D3EDF1E1}" presName="rootText1" presStyleLbl="node0" presStyleIdx="0" presStyleCnt="1" custScaleX="125925" custScaleY="255900">
        <dgm:presLayoutVars>
          <dgm:chPref val="3"/>
        </dgm:presLayoutVars>
      </dgm:prSet>
      <dgm:spPr/>
    </dgm:pt>
    <dgm:pt modelId="{B34DEDE2-CCAD-4544-B624-DC0BC0293DA0}" type="pres">
      <dgm:prSet presAssocID="{6040F37C-AC59-4891-80DD-3FC3D3EDF1E1}" presName="rootConnector1" presStyleLbl="node1" presStyleIdx="0" presStyleCnt="0"/>
      <dgm:spPr/>
    </dgm:pt>
    <dgm:pt modelId="{AD359693-1F3F-4843-859C-25E0AF4E3B37}" type="pres">
      <dgm:prSet presAssocID="{6040F37C-AC59-4891-80DD-3FC3D3EDF1E1}" presName="hierChild2" presStyleCnt="0"/>
      <dgm:spPr/>
    </dgm:pt>
    <dgm:pt modelId="{F4FE76A8-C26C-41FF-BDFF-823B67CF7011}" type="pres">
      <dgm:prSet presAssocID="{02A8194F-C0FE-422F-BB53-589E8BEC1738}" presName="Name64" presStyleLbl="parChTrans1D2" presStyleIdx="0" presStyleCnt="4"/>
      <dgm:spPr/>
    </dgm:pt>
    <dgm:pt modelId="{C42D4168-9848-4EE7-B6A8-673D12642085}" type="pres">
      <dgm:prSet presAssocID="{0167AF62-AC0A-4012-A47E-AE9322959446}" presName="hierRoot2" presStyleCnt="0">
        <dgm:presLayoutVars>
          <dgm:hierBranch val="init"/>
        </dgm:presLayoutVars>
      </dgm:prSet>
      <dgm:spPr/>
    </dgm:pt>
    <dgm:pt modelId="{75D130E9-D749-4580-88B6-C85F9243C80F}" type="pres">
      <dgm:prSet presAssocID="{0167AF62-AC0A-4012-A47E-AE9322959446}" presName="rootComposite" presStyleCnt="0"/>
      <dgm:spPr/>
    </dgm:pt>
    <dgm:pt modelId="{1F5F9AA4-548F-4715-AC90-1FEAF035E1EC}" type="pres">
      <dgm:prSet presAssocID="{0167AF62-AC0A-4012-A47E-AE9322959446}" presName="rootText" presStyleLbl="node2" presStyleIdx="0" presStyleCnt="4" custScaleX="119765" custScaleY="138819">
        <dgm:presLayoutVars>
          <dgm:chPref val="3"/>
        </dgm:presLayoutVars>
      </dgm:prSet>
      <dgm:spPr/>
    </dgm:pt>
    <dgm:pt modelId="{8ED5B695-AE26-4AD1-9E1A-42EA705DA181}" type="pres">
      <dgm:prSet presAssocID="{0167AF62-AC0A-4012-A47E-AE9322959446}" presName="rootConnector" presStyleLbl="node2" presStyleIdx="0" presStyleCnt="4"/>
      <dgm:spPr/>
    </dgm:pt>
    <dgm:pt modelId="{AB53151C-65B1-4FC6-A189-626C4F7573F1}" type="pres">
      <dgm:prSet presAssocID="{0167AF62-AC0A-4012-A47E-AE9322959446}" presName="hierChild4" presStyleCnt="0"/>
      <dgm:spPr/>
    </dgm:pt>
    <dgm:pt modelId="{1C9863DD-C8B6-4CD6-A6F7-C74994E48804}" type="pres">
      <dgm:prSet presAssocID="{0167AF62-AC0A-4012-A47E-AE9322959446}" presName="hierChild5" presStyleCnt="0"/>
      <dgm:spPr/>
    </dgm:pt>
    <dgm:pt modelId="{8F611B1C-3774-4C09-B533-FEB780BA4D38}" type="pres">
      <dgm:prSet presAssocID="{E6B13F77-5AB2-4A05-B3D1-433DCD33F26B}" presName="Name64" presStyleLbl="parChTrans1D2" presStyleIdx="1" presStyleCnt="4"/>
      <dgm:spPr/>
    </dgm:pt>
    <dgm:pt modelId="{DBFF7888-EF5F-4AAC-901B-115600FB80BF}" type="pres">
      <dgm:prSet presAssocID="{2316C069-D89F-4E46-9621-A2305B4337BA}" presName="hierRoot2" presStyleCnt="0">
        <dgm:presLayoutVars>
          <dgm:hierBranch val="init"/>
        </dgm:presLayoutVars>
      </dgm:prSet>
      <dgm:spPr/>
    </dgm:pt>
    <dgm:pt modelId="{3E367293-4D57-4C4F-87D7-62BE4128E593}" type="pres">
      <dgm:prSet presAssocID="{2316C069-D89F-4E46-9621-A2305B4337BA}" presName="rootComposite" presStyleCnt="0"/>
      <dgm:spPr/>
    </dgm:pt>
    <dgm:pt modelId="{6D947900-E7E8-4F5E-A76C-811D2BD6EBEA}" type="pres">
      <dgm:prSet presAssocID="{2316C069-D89F-4E46-9621-A2305B4337BA}" presName="rootText" presStyleLbl="node2" presStyleIdx="1" presStyleCnt="4" custScaleX="122756" custScaleY="203294">
        <dgm:presLayoutVars>
          <dgm:chPref val="3"/>
        </dgm:presLayoutVars>
      </dgm:prSet>
      <dgm:spPr/>
    </dgm:pt>
    <dgm:pt modelId="{2E3EA7A3-0D2D-4533-B2C5-E511BF57DCD4}" type="pres">
      <dgm:prSet presAssocID="{2316C069-D89F-4E46-9621-A2305B4337BA}" presName="rootConnector" presStyleLbl="node2" presStyleIdx="1" presStyleCnt="4"/>
      <dgm:spPr/>
    </dgm:pt>
    <dgm:pt modelId="{45675E3A-9BCA-4543-AE75-8CEE87EE972D}" type="pres">
      <dgm:prSet presAssocID="{2316C069-D89F-4E46-9621-A2305B4337BA}" presName="hierChild4" presStyleCnt="0"/>
      <dgm:spPr/>
    </dgm:pt>
    <dgm:pt modelId="{28159491-520C-4AED-80C7-359AED0DFE14}" type="pres">
      <dgm:prSet presAssocID="{2316C069-D89F-4E46-9621-A2305B4337BA}" presName="hierChild5" presStyleCnt="0"/>
      <dgm:spPr/>
    </dgm:pt>
    <dgm:pt modelId="{E99631C7-307E-46FB-BADB-7936CF5EFC4F}" type="pres">
      <dgm:prSet presAssocID="{1FA6CCA6-B2A9-4E55-A1A9-98EBA7171C06}" presName="Name64" presStyleLbl="parChTrans1D2" presStyleIdx="2" presStyleCnt="4"/>
      <dgm:spPr/>
    </dgm:pt>
    <dgm:pt modelId="{F88CAD4C-696A-4F70-94B0-BCA1AC85E90C}" type="pres">
      <dgm:prSet presAssocID="{3CEAA854-595F-47C6-AD2A-66DBEF584DF3}" presName="hierRoot2" presStyleCnt="0">
        <dgm:presLayoutVars>
          <dgm:hierBranch val="init"/>
        </dgm:presLayoutVars>
      </dgm:prSet>
      <dgm:spPr/>
    </dgm:pt>
    <dgm:pt modelId="{C80F0B1E-A0D3-460E-A918-B489F9FF54B4}" type="pres">
      <dgm:prSet presAssocID="{3CEAA854-595F-47C6-AD2A-66DBEF584DF3}" presName="rootComposite" presStyleCnt="0"/>
      <dgm:spPr/>
    </dgm:pt>
    <dgm:pt modelId="{D3A9C979-3C5D-4840-B0CB-F3131B0D3974}" type="pres">
      <dgm:prSet presAssocID="{3CEAA854-595F-47C6-AD2A-66DBEF584DF3}" presName="rootText" presStyleLbl="node2" presStyleIdx="2" presStyleCnt="4" custScaleX="148803" custScaleY="114915">
        <dgm:presLayoutVars>
          <dgm:chPref val="3"/>
        </dgm:presLayoutVars>
      </dgm:prSet>
      <dgm:spPr/>
    </dgm:pt>
    <dgm:pt modelId="{629FF8F4-C13A-451D-96F3-4B78561C7224}" type="pres">
      <dgm:prSet presAssocID="{3CEAA854-595F-47C6-AD2A-66DBEF584DF3}" presName="rootConnector" presStyleLbl="node2" presStyleIdx="2" presStyleCnt="4"/>
      <dgm:spPr/>
    </dgm:pt>
    <dgm:pt modelId="{C72836ED-C3F0-4FD4-8D28-D274CDFDE8C5}" type="pres">
      <dgm:prSet presAssocID="{3CEAA854-595F-47C6-AD2A-66DBEF584DF3}" presName="hierChild4" presStyleCnt="0"/>
      <dgm:spPr/>
    </dgm:pt>
    <dgm:pt modelId="{056A7099-DA9E-49A3-880F-EA6BED750465}" type="pres">
      <dgm:prSet presAssocID="{3CEAA854-595F-47C6-AD2A-66DBEF584DF3}" presName="hierChild5" presStyleCnt="0"/>
      <dgm:spPr/>
    </dgm:pt>
    <dgm:pt modelId="{6EDE4C5B-C5D7-4444-9156-0C46EE65C59B}" type="pres">
      <dgm:prSet presAssocID="{7A706E42-39FD-4955-AA84-D3116E6293A2}" presName="Name64" presStyleLbl="parChTrans1D2" presStyleIdx="3" presStyleCnt="4"/>
      <dgm:spPr/>
    </dgm:pt>
    <dgm:pt modelId="{FBCB09F0-C902-4A2B-8A03-EAB73F40F62C}" type="pres">
      <dgm:prSet presAssocID="{C825DA70-9A1B-48CA-A6AF-0E28E502F0AA}" presName="hierRoot2" presStyleCnt="0">
        <dgm:presLayoutVars>
          <dgm:hierBranch val="init"/>
        </dgm:presLayoutVars>
      </dgm:prSet>
      <dgm:spPr/>
    </dgm:pt>
    <dgm:pt modelId="{2211EF31-1AEE-41D1-8C2E-B4A975AFEAEB}" type="pres">
      <dgm:prSet presAssocID="{C825DA70-9A1B-48CA-A6AF-0E28E502F0AA}" presName="rootComposite" presStyleCnt="0"/>
      <dgm:spPr/>
    </dgm:pt>
    <dgm:pt modelId="{476AADB1-C3DC-422C-AEB1-1E85924ACECA}" type="pres">
      <dgm:prSet presAssocID="{C825DA70-9A1B-48CA-A6AF-0E28E502F0AA}" presName="rootText" presStyleLbl="node2" presStyleIdx="3" presStyleCnt="4" custScaleX="119765" custScaleY="138819">
        <dgm:presLayoutVars>
          <dgm:chPref val="3"/>
        </dgm:presLayoutVars>
      </dgm:prSet>
      <dgm:spPr/>
    </dgm:pt>
    <dgm:pt modelId="{D1DC875D-5FBD-46A7-B937-C37ECB0DD712}" type="pres">
      <dgm:prSet presAssocID="{C825DA70-9A1B-48CA-A6AF-0E28E502F0AA}" presName="rootConnector" presStyleLbl="node2" presStyleIdx="3" presStyleCnt="4"/>
      <dgm:spPr/>
    </dgm:pt>
    <dgm:pt modelId="{9A1D2D72-59B5-407E-BC03-57C3D47ACAAE}" type="pres">
      <dgm:prSet presAssocID="{C825DA70-9A1B-48CA-A6AF-0E28E502F0AA}" presName="hierChild4" presStyleCnt="0"/>
      <dgm:spPr/>
    </dgm:pt>
    <dgm:pt modelId="{F121144E-9807-482D-80B5-59305B17E6F7}" type="pres">
      <dgm:prSet presAssocID="{C825DA70-9A1B-48CA-A6AF-0E28E502F0AA}" presName="hierChild5" presStyleCnt="0"/>
      <dgm:spPr/>
    </dgm:pt>
    <dgm:pt modelId="{9182CA1F-BF2E-4D40-A990-A7655864446B}" type="pres">
      <dgm:prSet presAssocID="{6040F37C-AC59-4891-80DD-3FC3D3EDF1E1}" presName="hierChild3" presStyleCnt="0"/>
      <dgm:spPr/>
    </dgm:pt>
  </dgm:ptLst>
  <dgm:cxnLst>
    <dgm:cxn modelId="{CE887056-CA8A-4BE4-AF96-245D6BAA6F0E}" type="presOf" srcId="{E6B13F77-5AB2-4A05-B3D1-433DCD33F26B}" destId="{8F611B1C-3774-4C09-B533-FEB780BA4D38}" srcOrd="0" destOrd="0" presId="urn:microsoft.com/office/officeart/2009/3/layout/HorizontalOrganizationChart"/>
    <dgm:cxn modelId="{043938B1-163B-408A-92E2-62B65D776B6F}" type="presOf" srcId="{C825DA70-9A1B-48CA-A6AF-0E28E502F0AA}" destId="{D1DC875D-5FBD-46A7-B937-C37ECB0DD712}" srcOrd="1" destOrd="0" presId="urn:microsoft.com/office/officeart/2009/3/layout/HorizontalOrganizationChart"/>
    <dgm:cxn modelId="{2C083656-6F14-43C9-8087-D001C1B7D123}" type="presOf" srcId="{6040F37C-AC59-4891-80DD-3FC3D3EDF1E1}" destId="{AF5DBC90-28F4-4A34-A253-F85C80A346E4}" srcOrd="0" destOrd="0" presId="urn:microsoft.com/office/officeart/2009/3/layout/HorizontalOrganizationChart"/>
    <dgm:cxn modelId="{0CF4179A-2B5C-428C-810F-2DDEA68A7F6B}" type="presOf" srcId="{C825DA70-9A1B-48CA-A6AF-0E28E502F0AA}" destId="{476AADB1-C3DC-422C-AEB1-1E85924ACECA}" srcOrd="0" destOrd="0" presId="urn:microsoft.com/office/officeart/2009/3/layout/HorizontalOrganizationChart"/>
    <dgm:cxn modelId="{1A47AD15-A282-470F-B5EB-236D4D5E0372}" srcId="{6040F37C-AC59-4891-80DD-3FC3D3EDF1E1}" destId="{0167AF62-AC0A-4012-A47E-AE9322959446}" srcOrd="0" destOrd="0" parTransId="{02A8194F-C0FE-422F-BB53-589E8BEC1738}" sibTransId="{E5CEC542-5D79-4E2A-876F-41041CA28CFC}"/>
    <dgm:cxn modelId="{07AFC4B3-7919-42E9-B72E-C4DEB1BFEE10}" type="presOf" srcId="{1FA6CCA6-B2A9-4E55-A1A9-98EBA7171C06}" destId="{E99631C7-307E-46FB-BADB-7936CF5EFC4F}" srcOrd="0" destOrd="0" presId="urn:microsoft.com/office/officeart/2009/3/layout/HorizontalOrganizationChart"/>
    <dgm:cxn modelId="{3A49D306-0C3B-4050-89B3-22BF39007BB2}" type="presOf" srcId="{0167AF62-AC0A-4012-A47E-AE9322959446}" destId="{8ED5B695-AE26-4AD1-9E1A-42EA705DA181}" srcOrd="1" destOrd="0" presId="urn:microsoft.com/office/officeart/2009/3/layout/HorizontalOrganizationChart"/>
    <dgm:cxn modelId="{9CFD09C5-AE87-48E7-B500-90C82FA51688}" type="presOf" srcId="{2316C069-D89F-4E46-9621-A2305B4337BA}" destId="{2E3EA7A3-0D2D-4533-B2C5-E511BF57DCD4}" srcOrd="1" destOrd="0" presId="urn:microsoft.com/office/officeart/2009/3/layout/HorizontalOrganizationChart"/>
    <dgm:cxn modelId="{042F3BA8-861A-4436-AC07-E81E3C61CB01}" srcId="{6040F37C-AC59-4891-80DD-3FC3D3EDF1E1}" destId="{2316C069-D89F-4E46-9621-A2305B4337BA}" srcOrd="1" destOrd="0" parTransId="{E6B13F77-5AB2-4A05-B3D1-433DCD33F26B}" sibTransId="{E12BAC6B-A053-4740-A3B7-8FD09849B952}"/>
    <dgm:cxn modelId="{2B83F8FC-1FE1-40BB-93E4-5D8CF1573522}" type="presOf" srcId="{7A706E42-39FD-4955-AA84-D3116E6293A2}" destId="{6EDE4C5B-C5D7-4444-9156-0C46EE65C59B}" srcOrd="0" destOrd="0" presId="urn:microsoft.com/office/officeart/2009/3/layout/HorizontalOrganizationChart"/>
    <dgm:cxn modelId="{8AC38ACF-1196-4E23-9663-8EB071A4065B}" srcId="{6040F37C-AC59-4891-80DD-3FC3D3EDF1E1}" destId="{3CEAA854-595F-47C6-AD2A-66DBEF584DF3}" srcOrd="2" destOrd="0" parTransId="{1FA6CCA6-B2A9-4E55-A1A9-98EBA7171C06}" sibTransId="{7D0CB85F-751C-4898-8BA1-CB965E6EB2C5}"/>
    <dgm:cxn modelId="{E61FF2C1-F512-4FFF-9C7B-39FCCCF8FACA}" srcId="{DFE87884-AF44-4DE9-94E2-62C5F2B3D861}" destId="{6040F37C-AC59-4891-80DD-3FC3D3EDF1E1}" srcOrd="0" destOrd="0" parTransId="{34FF9912-7BCD-41CF-A678-FC861591AF37}" sibTransId="{ADC6A5A7-2B51-438C-9D8D-6ED5CCC7119D}"/>
    <dgm:cxn modelId="{55588463-6ECB-4D7F-B997-9927FCA91C6A}" type="presOf" srcId="{DFE87884-AF44-4DE9-94E2-62C5F2B3D861}" destId="{0238A28A-35C8-49E8-8A6B-A2086B58EF07}" srcOrd="0" destOrd="0" presId="urn:microsoft.com/office/officeart/2009/3/layout/HorizontalOrganizationChart"/>
    <dgm:cxn modelId="{2A3E2443-E326-45F5-9A53-1B4F705B9C6E}" type="presOf" srcId="{0167AF62-AC0A-4012-A47E-AE9322959446}" destId="{1F5F9AA4-548F-4715-AC90-1FEAF035E1EC}" srcOrd="0" destOrd="0" presId="urn:microsoft.com/office/officeart/2009/3/layout/HorizontalOrganizationChart"/>
    <dgm:cxn modelId="{AAAF3987-ED5C-4A70-8B76-538429EC92BF}" type="presOf" srcId="{2316C069-D89F-4E46-9621-A2305B4337BA}" destId="{6D947900-E7E8-4F5E-A76C-811D2BD6EBEA}" srcOrd="0" destOrd="0" presId="urn:microsoft.com/office/officeart/2009/3/layout/HorizontalOrganizationChart"/>
    <dgm:cxn modelId="{3F5F5E5B-6A56-4E1F-ADB6-0CDB2E17B5A6}" type="presOf" srcId="{3CEAA854-595F-47C6-AD2A-66DBEF584DF3}" destId="{D3A9C979-3C5D-4840-B0CB-F3131B0D3974}" srcOrd="0" destOrd="0" presId="urn:microsoft.com/office/officeart/2009/3/layout/HorizontalOrganizationChart"/>
    <dgm:cxn modelId="{C0353FB3-B79B-4FE1-A6F0-3C13B9AFFFDD}" srcId="{6040F37C-AC59-4891-80DD-3FC3D3EDF1E1}" destId="{C825DA70-9A1B-48CA-A6AF-0E28E502F0AA}" srcOrd="3" destOrd="0" parTransId="{7A706E42-39FD-4955-AA84-D3116E6293A2}" sibTransId="{434CB6EC-9C48-4C5E-BE3A-8BD6C04560C4}"/>
    <dgm:cxn modelId="{49553CE7-3A7A-4F59-869B-183FE0A35010}" type="presOf" srcId="{02A8194F-C0FE-422F-BB53-589E8BEC1738}" destId="{F4FE76A8-C26C-41FF-BDFF-823B67CF7011}" srcOrd="0" destOrd="0" presId="urn:microsoft.com/office/officeart/2009/3/layout/HorizontalOrganizationChart"/>
    <dgm:cxn modelId="{9456C549-03FA-424D-B80B-B32897FEA78D}" type="presOf" srcId="{6040F37C-AC59-4891-80DD-3FC3D3EDF1E1}" destId="{B34DEDE2-CCAD-4544-B624-DC0BC0293DA0}" srcOrd="1" destOrd="0" presId="urn:microsoft.com/office/officeart/2009/3/layout/HorizontalOrganizationChart"/>
    <dgm:cxn modelId="{79F46EDC-8EF0-4E70-93F3-259802F7F927}" type="presOf" srcId="{3CEAA854-595F-47C6-AD2A-66DBEF584DF3}" destId="{629FF8F4-C13A-451D-96F3-4B78561C7224}" srcOrd="1" destOrd="0" presId="urn:microsoft.com/office/officeart/2009/3/layout/HorizontalOrganizationChart"/>
    <dgm:cxn modelId="{37642895-7018-400F-B297-6F187878FF32}" type="presParOf" srcId="{0238A28A-35C8-49E8-8A6B-A2086B58EF07}" destId="{D501AB97-128C-4C04-9EC4-6AD255EA5CA5}" srcOrd="0" destOrd="0" presId="urn:microsoft.com/office/officeart/2009/3/layout/HorizontalOrganizationChart"/>
    <dgm:cxn modelId="{E8EE77CA-4460-41CC-80A7-D3099B51DD2D}" type="presParOf" srcId="{D501AB97-128C-4C04-9EC4-6AD255EA5CA5}" destId="{02638A45-E259-4E8D-900A-0DE0E8E45F37}" srcOrd="0" destOrd="0" presId="urn:microsoft.com/office/officeart/2009/3/layout/HorizontalOrganizationChart"/>
    <dgm:cxn modelId="{CCF91D2A-7CF1-4FA5-AA60-AD0A6C92896D}" type="presParOf" srcId="{02638A45-E259-4E8D-900A-0DE0E8E45F37}" destId="{AF5DBC90-28F4-4A34-A253-F85C80A346E4}" srcOrd="0" destOrd="0" presId="urn:microsoft.com/office/officeart/2009/3/layout/HorizontalOrganizationChart"/>
    <dgm:cxn modelId="{1829EFBA-9D0E-4683-BB10-3ED9E7C66612}" type="presParOf" srcId="{02638A45-E259-4E8D-900A-0DE0E8E45F37}" destId="{B34DEDE2-CCAD-4544-B624-DC0BC0293DA0}" srcOrd="1" destOrd="0" presId="urn:microsoft.com/office/officeart/2009/3/layout/HorizontalOrganizationChart"/>
    <dgm:cxn modelId="{754D74F6-8142-455B-A129-5B65772E23DC}" type="presParOf" srcId="{D501AB97-128C-4C04-9EC4-6AD255EA5CA5}" destId="{AD359693-1F3F-4843-859C-25E0AF4E3B37}" srcOrd="1" destOrd="0" presId="urn:microsoft.com/office/officeart/2009/3/layout/HorizontalOrganizationChart"/>
    <dgm:cxn modelId="{3A1A77C4-173C-46E2-A098-628FDCB20744}" type="presParOf" srcId="{AD359693-1F3F-4843-859C-25E0AF4E3B37}" destId="{F4FE76A8-C26C-41FF-BDFF-823B67CF7011}" srcOrd="0" destOrd="0" presId="urn:microsoft.com/office/officeart/2009/3/layout/HorizontalOrganizationChart"/>
    <dgm:cxn modelId="{8EAD1CC3-1747-40EB-8EDE-6258C4BF4CF5}" type="presParOf" srcId="{AD359693-1F3F-4843-859C-25E0AF4E3B37}" destId="{C42D4168-9848-4EE7-B6A8-673D12642085}" srcOrd="1" destOrd="0" presId="urn:microsoft.com/office/officeart/2009/3/layout/HorizontalOrganizationChart"/>
    <dgm:cxn modelId="{6EB60063-B49F-4207-90C2-891622EBB560}" type="presParOf" srcId="{C42D4168-9848-4EE7-B6A8-673D12642085}" destId="{75D130E9-D749-4580-88B6-C85F9243C80F}" srcOrd="0" destOrd="0" presId="urn:microsoft.com/office/officeart/2009/3/layout/HorizontalOrganizationChart"/>
    <dgm:cxn modelId="{A826BE3C-7D46-4F6E-A05E-8546CABAB9C6}" type="presParOf" srcId="{75D130E9-D749-4580-88B6-C85F9243C80F}" destId="{1F5F9AA4-548F-4715-AC90-1FEAF035E1EC}" srcOrd="0" destOrd="0" presId="urn:microsoft.com/office/officeart/2009/3/layout/HorizontalOrganizationChart"/>
    <dgm:cxn modelId="{00DE9D6D-1414-4F38-9783-9D9C193C6C8C}" type="presParOf" srcId="{75D130E9-D749-4580-88B6-C85F9243C80F}" destId="{8ED5B695-AE26-4AD1-9E1A-42EA705DA181}" srcOrd="1" destOrd="0" presId="urn:microsoft.com/office/officeart/2009/3/layout/HorizontalOrganizationChart"/>
    <dgm:cxn modelId="{D09291F0-16AE-445F-91D3-425409A33327}" type="presParOf" srcId="{C42D4168-9848-4EE7-B6A8-673D12642085}" destId="{AB53151C-65B1-4FC6-A189-626C4F7573F1}" srcOrd="1" destOrd="0" presId="urn:microsoft.com/office/officeart/2009/3/layout/HorizontalOrganizationChart"/>
    <dgm:cxn modelId="{DF031D78-625F-4EC8-9D44-8876B77CE441}" type="presParOf" srcId="{C42D4168-9848-4EE7-B6A8-673D12642085}" destId="{1C9863DD-C8B6-4CD6-A6F7-C74994E48804}" srcOrd="2" destOrd="0" presId="urn:microsoft.com/office/officeart/2009/3/layout/HorizontalOrganizationChart"/>
    <dgm:cxn modelId="{0EF0EE3F-130C-4D0F-BFFA-76B8ABFC0A52}" type="presParOf" srcId="{AD359693-1F3F-4843-859C-25E0AF4E3B37}" destId="{8F611B1C-3774-4C09-B533-FEB780BA4D38}" srcOrd="2" destOrd="0" presId="urn:microsoft.com/office/officeart/2009/3/layout/HorizontalOrganizationChart"/>
    <dgm:cxn modelId="{3C48D5AF-EF2C-443D-A9A7-90DDC70A2324}" type="presParOf" srcId="{AD359693-1F3F-4843-859C-25E0AF4E3B37}" destId="{DBFF7888-EF5F-4AAC-901B-115600FB80BF}" srcOrd="3" destOrd="0" presId="urn:microsoft.com/office/officeart/2009/3/layout/HorizontalOrganizationChart"/>
    <dgm:cxn modelId="{FD918DDC-9E8B-49F5-AC4E-503064AEBCDC}" type="presParOf" srcId="{DBFF7888-EF5F-4AAC-901B-115600FB80BF}" destId="{3E367293-4D57-4C4F-87D7-62BE4128E593}" srcOrd="0" destOrd="0" presId="urn:microsoft.com/office/officeart/2009/3/layout/HorizontalOrganizationChart"/>
    <dgm:cxn modelId="{C07BCE9A-63CE-4420-8ACE-60BDB37DFBDA}" type="presParOf" srcId="{3E367293-4D57-4C4F-87D7-62BE4128E593}" destId="{6D947900-E7E8-4F5E-A76C-811D2BD6EBEA}" srcOrd="0" destOrd="0" presId="urn:microsoft.com/office/officeart/2009/3/layout/HorizontalOrganizationChart"/>
    <dgm:cxn modelId="{A009DFD2-7CB0-4EAE-A5E2-3D3ABE9A71DB}" type="presParOf" srcId="{3E367293-4D57-4C4F-87D7-62BE4128E593}" destId="{2E3EA7A3-0D2D-4533-B2C5-E511BF57DCD4}" srcOrd="1" destOrd="0" presId="urn:microsoft.com/office/officeart/2009/3/layout/HorizontalOrganizationChart"/>
    <dgm:cxn modelId="{5A0CD7C1-89AB-43D5-AA72-8095F98D2A82}" type="presParOf" srcId="{DBFF7888-EF5F-4AAC-901B-115600FB80BF}" destId="{45675E3A-9BCA-4543-AE75-8CEE87EE972D}" srcOrd="1" destOrd="0" presId="urn:microsoft.com/office/officeart/2009/3/layout/HorizontalOrganizationChart"/>
    <dgm:cxn modelId="{CB115DC5-B590-4DC5-AD71-82C73088DBC7}" type="presParOf" srcId="{DBFF7888-EF5F-4AAC-901B-115600FB80BF}" destId="{28159491-520C-4AED-80C7-359AED0DFE14}" srcOrd="2" destOrd="0" presId="urn:microsoft.com/office/officeart/2009/3/layout/HorizontalOrganizationChart"/>
    <dgm:cxn modelId="{722CF2A6-44F0-49B5-9A51-FC79F0B52428}" type="presParOf" srcId="{AD359693-1F3F-4843-859C-25E0AF4E3B37}" destId="{E99631C7-307E-46FB-BADB-7936CF5EFC4F}" srcOrd="4" destOrd="0" presId="urn:microsoft.com/office/officeart/2009/3/layout/HorizontalOrganizationChart"/>
    <dgm:cxn modelId="{7C7E5472-5221-4273-AAB4-A9CFFAF8BF22}" type="presParOf" srcId="{AD359693-1F3F-4843-859C-25E0AF4E3B37}" destId="{F88CAD4C-696A-4F70-94B0-BCA1AC85E90C}" srcOrd="5" destOrd="0" presId="urn:microsoft.com/office/officeart/2009/3/layout/HorizontalOrganizationChart"/>
    <dgm:cxn modelId="{367DDBF2-D1A8-4C54-B481-F094F87FC591}" type="presParOf" srcId="{F88CAD4C-696A-4F70-94B0-BCA1AC85E90C}" destId="{C80F0B1E-A0D3-460E-A918-B489F9FF54B4}" srcOrd="0" destOrd="0" presId="urn:microsoft.com/office/officeart/2009/3/layout/HorizontalOrganizationChart"/>
    <dgm:cxn modelId="{610C11F2-D09F-4AAF-A2B6-3C14E9E2709C}" type="presParOf" srcId="{C80F0B1E-A0D3-460E-A918-B489F9FF54B4}" destId="{D3A9C979-3C5D-4840-B0CB-F3131B0D3974}" srcOrd="0" destOrd="0" presId="urn:microsoft.com/office/officeart/2009/3/layout/HorizontalOrganizationChart"/>
    <dgm:cxn modelId="{F471B251-2390-45E0-9A8A-817FC895D9B3}" type="presParOf" srcId="{C80F0B1E-A0D3-460E-A918-B489F9FF54B4}" destId="{629FF8F4-C13A-451D-96F3-4B78561C7224}" srcOrd="1" destOrd="0" presId="urn:microsoft.com/office/officeart/2009/3/layout/HorizontalOrganizationChart"/>
    <dgm:cxn modelId="{AFEB2E4D-F461-4DFB-8B36-3541F4A703BE}" type="presParOf" srcId="{F88CAD4C-696A-4F70-94B0-BCA1AC85E90C}" destId="{C72836ED-C3F0-4FD4-8D28-D274CDFDE8C5}" srcOrd="1" destOrd="0" presId="urn:microsoft.com/office/officeart/2009/3/layout/HorizontalOrganizationChart"/>
    <dgm:cxn modelId="{95D6B7A0-F506-4F71-A882-333B80F0842E}" type="presParOf" srcId="{F88CAD4C-696A-4F70-94B0-BCA1AC85E90C}" destId="{056A7099-DA9E-49A3-880F-EA6BED750465}" srcOrd="2" destOrd="0" presId="urn:microsoft.com/office/officeart/2009/3/layout/HorizontalOrganizationChart"/>
    <dgm:cxn modelId="{33B1DE7F-DEE7-4C27-90AA-DF7AC7368939}" type="presParOf" srcId="{AD359693-1F3F-4843-859C-25E0AF4E3B37}" destId="{6EDE4C5B-C5D7-4444-9156-0C46EE65C59B}" srcOrd="6" destOrd="0" presId="urn:microsoft.com/office/officeart/2009/3/layout/HorizontalOrganizationChart"/>
    <dgm:cxn modelId="{97CD061D-EB58-4E15-B6A8-BA45C1D37FAE}" type="presParOf" srcId="{AD359693-1F3F-4843-859C-25E0AF4E3B37}" destId="{FBCB09F0-C902-4A2B-8A03-EAB73F40F62C}" srcOrd="7" destOrd="0" presId="urn:microsoft.com/office/officeart/2009/3/layout/HorizontalOrganizationChart"/>
    <dgm:cxn modelId="{E914DAF3-7C15-433B-B9C9-9764C7BF44A5}" type="presParOf" srcId="{FBCB09F0-C902-4A2B-8A03-EAB73F40F62C}" destId="{2211EF31-1AEE-41D1-8C2E-B4A975AFEAEB}" srcOrd="0" destOrd="0" presId="urn:microsoft.com/office/officeart/2009/3/layout/HorizontalOrganizationChart"/>
    <dgm:cxn modelId="{DCA20D32-EB31-4EE8-A92F-971F0F4BEF07}" type="presParOf" srcId="{2211EF31-1AEE-41D1-8C2E-B4A975AFEAEB}" destId="{476AADB1-C3DC-422C-AEB1-1E85924ACECA}" srcOrd="0" destOrd="0" presId="urn:microsoft.com/office/officeart/2009/3/layout/HorizontalOrganizationChart"/>
    <dgm:cxn modelId="{C5F572A0-58E3-4E90-8AD5-FC84D177A4C5}" type="presParOf" srcId="{2211EF31-1AEE-41D1-8C2E-B4A975AFEAEB}" destId="{D1DC875D-5FBD-46A7-B937-C37ECB0DD712}" srcOrd="1" destOrd="0" presId="urn:microsoft.com/office/officeart/2009/3/layout/HorizontalOrganizationChart"/>
    <dgm:cxn modelId="{AB9A98AB-3877-4037-B5A2-2A3970074875}" type="presParOf" srcId="{FBCB09F0-C902-4A2B-8A03-EAB73F40F62C}" destId="{9A1D2D72-59B5-407E-BC03-57C3D47ACAAE}" srcOrd="1" destOrd="0" presId="urn:microsoft.com/office/officeart/2009/3/layout/HorizontalOrganizationChart"/>
    <dgm:cxn modelId="{6D512880-BF01-4344-AFEA-12E8C2D43EA7}" type="presParOf" srcId="{FBCB09F0-C902-4A2B-8A03-EAB73F40F62C}" destId="{F121144E-9807-482D-80B5-59305B17E6F7}" srcOrd="2" destOrd="0" presId="urn:microsoft.com/office/officeart/2009/3/layout/HorizontalOrganizationChart"/>
    <dgm:cxn modelId="{1B52CD89-4E8A-4C0D-8863-02E1F8767ED2}" type="presParOf" srcId="{D501AB97-128C-4C04-9EC4-6AD255EA5CA5}" destId="{9182CA1F-BF2E-4D40-A990-A7655864446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A47AEB-615C-41F6-BFB7-BA3CBB9C0C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7B464AD-74A1-42A3-AFBA-4145DFD1311F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理解思想</a:t>
          </a:r>
        </a:p>
      </dgm:t>
    </dgm:pt>
    <dgm:pt modelId="{887328A4-0DED-4BF8-95B6-8C86BE4FCB5A}" type="parTrans" cxnId="{3443A414-631C-43DD-A39D-DD20F628258C}">
      <dgm:prSet/>
      <dgm:spPr/>
      <dgm:t>
        <a:bodyPr/>
        <a:lstStyle/>
        <a:p>
          <a:endParaRPr lang="zh-CN" altLang="en-US"/>
        </a:p>
      </dgm:t>
    </dgm:pt>
    <dgm:pt modelId="{236C9C7A-D3C8-4A63-AF43-105B642C6891}" type="sibTrans" cxnId="{3443A414-631C-43DD-A39D-DD20F628258C}">
      <dgm:prSet/>
      <dgm:spPr/>
      <dgm:t>
        <a:bodyPr/>
        <a:lstStyle/>
        <a:p>
          <a:endParaRPr lang="zh-CN" altLang="en-US"/>
        </a:p>
      </dgm:t>
    </dgm:pt>
    <dgm:pt modelId="{4A74246F-5403-423E-A572-47D6BEAFCBC2}">
      <dgm:prSet phldrT="[文本]" custT="1"/>
      <dgm:spPr/>
      <dgm:t>
        <a:bodyPr/>
        <a:lstStyle/>
        <a:p>
          <a:r>
            <a:rPr lang="zh-CN" altLang="en-US" sz="2000" dirty="0">
              <a:latin typeface="微软雅黑" pitchFamily="34" charset="-122"/>
              <a:ea typeface="微软雅黑" pitchFamily="34" charset="-122"/>
            </a:rPr>
            <a:t>学习理论</a:t>
          </a:r>
        </a:p>
      </dgm:t>
    </dgm:pt>
    <dgm:pt modelId="{F4898E7E-437D-4335-98B0-52AD5E4775A9}" type="parTrans" cxnId="{A5D2598A-C1BE-4B76-8085-8868D1CD0307}">
      <dgm:prSet/>
      <dgm:spPr/>
      <dgm:t>
        <a:bodyPr/>
        <a:lstStyle/>
        <a:p>
          <a:endParaRPr lang="zh-CN" altLang="en-US"/>
        </a:p>
      </dgm:t>
    </dgm:pt>
    <dgm:pt modelId="{41AE55C8-F0A2-47C4-B79A-9958EA82C064}" type="sibTrans" cxnId="{A5D2598A-C1BE-4B76-8085-8868D1CD0307}">
      <dgm:prSet/>
      <dgm:spPr/>
      <dgm:t>
        <a:bodyPr/>
        <a:lstStyle/>
        <a:p>
          <a:endParaRPr lang="zh-CN" altLang="en-US"/>
        </a:p>
      </dgm:t>
    </dgm:pt>
    <dgm:pt modelId="{816196D0-FF1E-40E1-AC2F-B4387FB1AA14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勤于动手</a:t>
          </a:r>
        </a:p>
      </dgm:t>
    </dgm:pt>
    <dgm:pt modelId="{FA9A5509-5681-4717-9B3F-EA39D8FABF53}" type="parTrans" cxnId="{846F77A4-AA92-4750-BF51-CD965E0AEEA8}">
      <dgm:prSet/>
      <dgm:spPr/>
      <dgm:t>
        <a:bodyPr/>
        <a:lstStyle/>
        <a:p>
          <a:endParaRPr lang="zh-CN" altLang="en-US"/>
        </a:p>
      </dgm:t>
    </dgm:pt>
    <dgm:pt modelId="{E7C799A3-CCC5-403B-88DF-72131293F673}" type="sibTrans" cxnId="{846F77A4-AA92-4750-BF51-CD965E0AEEA8}">
      <dgm:prSet/>
      <dgm:spPr/>
      <dgm:t>
        <a:bodyPr/>
        <a:lstStyle/>
        <a:p>
          <a:endParaRPr lang="zh-CN" altLang="en-US"/>
        </a:p>
      </dgm:t>
    </dgm:pt>
    <dgm:pt modelId="{DFFB41EA-07E9-49F6-963A-382497D9B1C3}">
      <dgm:prSet phldrT="[文本]" custT="1"/>
      <dgm:spPr/>
      <dgm:t>
        <a:bodyPr/>
        <a:lstStyle/>
        <a:p>
          <a:r>
            <a:rPr lang="zh-CN" altLang="en-US" sz="2000" dirty="0">
              <a:latin typeface="微软雅黑" pitchFamily="34" charset="-122"/>
              <a:ea typeface="微软雅黑" pitchFamily="34" charset="-122"/>
            </a:rPr>
            <a:t>掌握工具</a:t>
          </a:r>
        </a:p>
      </dgm:t>
    </dgm:pt>
    <dgm:pt modelId="{312D90CC-B6CE-45BC-B475-6A7CA34621E4}" type="parTrans" cxnId="{8E3A86B0-7699-403C-9B9E-E21FB461C0AF}">
      <dgm:prSet/>
      <dgm:spPr/>
      <dgm:t>
        <a:bodyPr/>
        <a:lstStyle/>
        <a:p>
          <a:endParaRPr lang="zh-CN" altLang="en-US"/>
        </a:p>
      </dgm:t>
    </dgm:pt>
    <dgm:pt modelId="{90EB372C-BD29-4703-B05A-1747675A4E91}" type="sibTrans" cxnId="{8E3A86B0-7699-403C-9B9E-E21FB461C0AF}">
      <dgm:prSet/>
      <dgm:spPr/>
      <dgm:t>
        <a:bodyPr/>
        <a:lstStyle/>
        <a:p>
          <a:endParaRPr lang="zh-CN" altLang="en-US"/>
        </a:p>
      </dgm:t>
    </dgm:pt>
    <dgm:pt modelId="{D6700E6B-8098-4635-81B0-993630C7C2E9}" type="pres">
      <dgm:prSet presAssocID="{91A47AEB-615C-41F6-BFB7-BA3CBB9C0C4D}" presName="Name0" presStyleCnt="0">
        <dgm:presLayoutVars>
          <dgm:dir/>
          <dgm:animLvl val="lvl"/>
          <dgm:resizeHandles val="exact"/>
        </dgm:presLayoutVars>
      </dgm:prSet>
      <dgm:spPr/>
    </dgm:pt>
    <dgm:pt modelId="{E244715C-7950-4E24-B427-143E1F476F36}" type="pres">
      <dgm:prSet presAssocID="{17B464AD-74A1-42A3-AFBA-4145DFD1311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10228E3-28CF-4B07-9E9A-A6EACA4C3A41}" type="pres">
      <dgm:prSet presAssocID="{236C9C7A-D3C8-4A63-AF43-105B642C6891}" presName="parTxOnlySpace" presStyleCnt="0"/>
      <dgm:spPr/>
    </dgm:pt>
    <dgm:pt modelId="{3EBFDEBB-4C54-423F-A56A-CB19B3CE9154}" type="pres">
      <dgm:prSet presAssocID="{4A74246F-5403-423E-A572-47D6BEAFCBC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F219864-AA87-441E-84FB-E2F237FB3324}" type="pres">
      <dgm:prSet presAssocID="{41AE55C8-F0A2-47C4-B79A-9958EA82C064}" presName="parTxOnlySpace" presStyleCnt="0"/>
      <dgm:spPr/>
    </dgm:pt>
    <dgm:pt modelId="{552E9580-2FF0-4E0F-8B6D-8474FFC30BF2}" type="pres">
      <dgm:prSet presAssocID="{816196D0-FF1E-40E1-AC2F-B4387FB1AA1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40FF8E7-2AF9-4C6E-9091-81BDED329B8E}" type="pres">
      <dgm:prSet presAssocID="{E7C799A3-CCC5-403B-88DF-72131293F673}" presName="parTxOnlySpace" presStyleCnt="0"/>
      <dgm:spPr/>
    </dgm:pt>
    <dgm:pt modelId="{58A0642D-042F-402A-A495-D3BDC5581A1B}" type="pres">
      <dgm:prSet presAssocID="{DFFB41EA-07E9-49F6-963A-382497D9B1C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4A8E554-50D4-44B3-A968-6366BB57B703}" type="presOf" srcId="{DFFB41EA-07E9-49F6-963A-382497D9B1C3}" destId="{58A0642D-042F-402A-A495-D3BDC5581A1B}" srcOrd="0" destOrd="0" presId="urn:microsoft.com/office/officeart/2005/8/layout/chevron1"/>
    <dgm:cxn modelId="{3443A414-631C-43DD-A39D-DD20F628258C}" srcId="{91A47AEB-615C-41F6-BFB7-BA3CBB9C0C4D}" destId="{17B464AD-74A1-42A3-AFBA-4145DFD1311F}" srcOrd="0" destOrd="0" parTransId="{887328A4-0DED-4BF8-95B6-8C86BE4FCB5A}" sibTransId="{236C9C7A-D3C8-4A63-AF43-105B642C6891}"/>
    <dgm:cxn modelId="{EF12FD7E-E329-469B-A1D9-E26B9FD23DE1}" type="presOf" srcId="{17B464AD-74A1-42A3-AFBA-4145DFD1311F}" destId="{E244715C-7950-4E24-B427-143E1F476F36}" srcOrd="0" destOrd="0" presId="urn:microsoft.com/office/officeart/2005/8/layout/chevron1"/>
    <dgm:cxn modelId="{208B053E-9C03-4161-BCA3-F2223ABE939F}" type="presOf" srcId="{4A74246F-5403-423E-A572-47D6BEAFCBC2}" destId="{3EBFDEBB-4C54-423F-A56A-CB19B3CE9154}" srcOrd="0" destOrd="0" presId="urn:microsoft.com/office/officeart/2005/8/layout/chevron1"/>
    <dgm:cxn modelId="{8BCF88F1-7564-4472-AEAF-AE4171789781}" type="presOf" srcId="{816196D0-FF1E-40E1-AC2F-B4387FB1AA14}" destId="{552E9580-2FF0-4E0F-8B6D-8474FFC30BF2}" srcOrd="0" destOrd="0" presId="urn:microsoft.com/office/officeart/2005/8/layout/chevron1"/>
    <dgm:cxn modelId="{A5D2598A-C1BE-4B76-8085-8868D1CD0307}" srcId="{91A47AEB-615C-41F6-BFB7-BA3CBB9C0C4D}" destId="{4A74246F-5403-423E-A572-47D6BEAFCBC2}" srcOrd="1" destOrd="0" parTransId="{F4898E7E-437D-4335-98B0-52AD5E4775A9}" sibTransId="{41AE55C8-F0A2-47C4-B79A-9958EA82C064}"/>
    <dgm:cxn modelId="{10D19434-3705-425A-8334-0D71EC016266}" type="presOf" srcId="{91A47AEB-615C-41F6-BFB7-BA3CBB9C0C4D}" destId="{D6700E6B-8098-4635-81B0-993630C7C2E9}" srcOrd="0" destOrd="0" presId="urn:microsoft.com/office/officeart/2005/8/layout/chevron1"/>
    <dgm:cxn modelId="{846F77A4-AA92-4750-BF51-CD965E0AEEA8}" srcId="{91A47AEB-615C-41F6-BFB7-BA3CBB9C0C4D}" destId="{816196D0-FF1E-40E1-AC2F-B4387FB1AA14}" srcOrd="2" destOrd="0" parTransId="{FA9A5509-5681-4717-9B3F-EA39D8FABF53}" sibTransId="{E7C799A3-CCC5-403B-88DF-72131293F673}"/>
    <dgm:cxn modelId="{8E3A86B0-7699-403C-9B9E-E21FB461C0AF}" srcId="{91A47AEB-615C-41F6-BFB7-BA3CBB9C0C4D}" destId="{DFFB41EA-07E9-49F6-963A-382497D9B1C3}" srcOrd="3" destOrd="0" parTransId="{312D90CC-B6CE-45BC-B475-6A7CA34621E4}" sibTransId="{90EB372C-BD29-4703-B05A-1747675A4E91}"/>
    <dgm:cxn modelId="{CBE5847B-D6C9-4308-8BC9-D4DEEC5DB7B7}" type="presParOf" srcId="{D6700E6B-8098-4635-81B0-993630C7C2E9}" destId="{E244715C-7950-4E24-B427-143E1F476F36}" srcOrd="0" destOrd="0" presId="urn:microsoft.com/office/officeart/2005/8/layout/chevron1"/>
    <dgm:cxn modelId="{63491AB0-7E0D-410A-A23B-134500DEBDFB}" type="presParOf" srcId="{D6700E6B-8098-4635-81B0-993630C7C2E9}" destId="{310228E3-28CF-4B07-9E9A-A6EACA4C3A41}" srcOrd="1" destOrd="0" presId="urn:microsoft.com/office/officeart/2005/8/layout/chevron1"/>
    <dgm:cxn modelId="{1B210C94-6DC3-4AAC-9822-4D8D043A97F2}" type="presParOf" srcId="{D6700E6B-8098-4635-81B0-993630C7C2E9}" destId="{3EBFDEBB-4C54-423F-A56A-CB19B3CE9154}" srcOrd="2" destOrd="0" presId="urn:microsoft.com/office/officeart/2005/8/layout/chevron1"/>
    <dgm:cxn modelId="{E40C8AE2-3933-4C76-A5EA-6EE5423CA680}" type="presParOf" srcId="{D6700E6B-8098-4635-81B0-993630C7C2E9}" destId="{CF219864-AA87-441E-84FB-E2F237FB3324}" srcOrd="3" destOrd="0" presId="urn:microsoft.com/office/officeart/2005/8/layout/chevron1"/>
    <dgm:cxn modelId="{F64AE97F-6193-4D1B-A397-2F5DFC31028B}" type="presParOf" srcId="{D6700E6B-8098-4635-81B0-993630C7C2E9}" destId="{552E9580-2FF0-4E0F-8B6D-8474FFC30BF2}" srcOrd="4" destOrd="0" presId="urn:microsoft.com/office/officeart/2005/8/layout/chevron1"/>
    <dgm:cxn modelId="{35D923D5-89BA-4164-A50E-CC042AB660B8}" type="presParOf" srcId="{D6700E6B-8098-4635-81B0-993630C7C2E9}" destId="{840FF8E7-2AF9-4C6E-9091-81BDED329B8E}" srcOrd="5" destOrd="0" presId="urn:microsoft.com/office/officeart/2005/8/layout/chevron1"/>
    <dgm:cxn modelId="{90E7B690-69C0-4DE1-A1FB-2FFC83A69F52}" type="presParOf" srcId="{D6700E6B-8098-4635-81B0-993630C7C2E9}" destId="{58A0642D-042F-402A-A495-D3BDC5581A1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FBED2-08A7-4A62-BE05-35001B14414D}">
      <dsp:nvSpPr>
        <dsp:cNvPr id="0" name=""/>
        <dsp:cNvSpPr/>
      </dsp:nvSpPr>
      <dsp:spPr>
        <a:xfrm>
          <a:off x="-62718" y="0"/>
          <a:ext cx="7266805" cy="425098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38D66-03E3-4C28-A4E9-74DD3B229291}">
      <dsp:nvSpPr>
        <dsp:cNvPr id="0" name=""/>
        <dsp:cNvSpPr/>
      </dsp:nvSpPr>
      <dsp:spPr>
        <a:xfrm>
          <a:off x="839851" y="3161033"/>
          <a:ext cx="156436" cy="1564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17CBD-6A25-49B3-9060-E8F3E36ACDFD}">
      <dsp:nvSpPr>
        <dsp:cNvPr id="0" name=""/>
        <dsp:cNvSpPr/>
      </dsp:nvSpPr>
      <dsp:spPr>
        <a:xfrm>
          <a:off x="723569" y="3239251"/>
          <a:ext cx="1552070" cy="1011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892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latin typeface="微软雅黑" pitchFamily="34" charset="-122"/>
              <a:ea typeface="微软雅黑" pitchFamily="34" charset="-122"/>
            </a:rPr>
            <a:t>计算机</a:t>
          </a:r>
          <a:r>
            <a:rPr lang="en-US" altLang="zh-CN" sz="3200" b="1" kern="1200" dirty="0">
              <a:latin typeface="微软雅黑" pitchFamily="34" charset="-122"/>
              <a:ea typeface="微软雅黑" pitchFamily="34" charset="-122"/>
            </a:rPr>
            <a:t>PC</a:t>
          </a:r>
          <a:endParaRPr lang="zh-CN" altLang="en-US" sz="32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723569" y="3239251"/>
        <a:ext cx="1552070" cy="1011734"/>
      </dsp:txXfrm>
    </dsp:sp>
    <dsp:sp modelId="{0B1926F7-DE69-47FE-9777-04346D0A2510}">
      <dsp:nvSpPr>
        <dsp:cNvPr id="0" name=""/>
        <dsp:cNvSpPr/>
      </dsp:nvSpPr>
      <dsp:spPr>
        <a:xfrm>
          <a:off x="1945107" y="2172253"/>
          <a:ext cx="272063" cy="2720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FE4FC-2740-4990-9679-ECE75BB0F08B}">
      <dsp:nvSpPr>
        <dsp:cNvPr id="0" name=""/>
        <dsp:cNvSpPr/>
      </dsp:nvSpPr>
      <dsp:spPr>
        <a:xfrm>
          <a:off x="2081139" y="2308285"/>
          <a:ext cx="1428331" cy="194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161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latin typeface="微软雅黑" pitchFamily="34" charset="-122"/>
              <a:ea typeface="微软雅黑" pitchFamily="34" charset="-122"/>
            </a:rPr>
            <a:t>网络</a:t>
          </a:r>
          <a:r>
            <a:rPr lang="en-US" altLang="zh-CN" sz="3200" b="1" kern="1200" dirty="0">
              <a:latin typeface="微软雅黑" pitchFamily="34" charset="-122"/>
              <a:ea typeface="微软雅黑" pitchFamily="34" charset="-122"/>
            </a:rPr>
            <a:t>Net</a:t>
          </a:r>
          <a:endParaRPr lang="zh-CN" altLang="en-US" sz="32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081139" y="2308285"/>
        <a:ext cx="1428331" cy="1942700"/>
      </dsp:txXfrm>
    </dsp:sp>
    <dsp:sp modelId="{FE4A8F00-A54F-495A-8022-0952631E8E86}">
      <dsp:nvSpPr>
        <dsp:cNvPr id="0" name=""/>
        <dsp:cNvSpPr/>
      </dsp:nvSpPr>
      <dsp:spPr>
        <a:xfrm>
          <a:off x="3356434" y="1443634"/>
          <a:ext cx="360483" cy="3604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AA0D0-3A57-47A9-BC26-EF6E96BFD19A}">
      <dsp:nvSpPr>
        <dsp:cNvPr id="0" name=""/>
        <dsp:cNvSpPr/>
      </dsp:nvSpPr>
      <dsp:spPr>
        <a:xfrm>
          <a:off x="3150134" y="1623876"/>
          <a:ext cx="2214441" cy="262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13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latin typeface="微软雅黑" pitchFamily="34" charset="-122"/>
              <a:ea typeface="微软雅黑" pitchFamily="34" charset="-122"/>
            </a:rPr>
            <a:t>互联网</a:t>
          </a:r>
          <a:br>
            <a:rPr lang="en-US" altLang="zh-CN" sz="3200" b="1" kern="1200" dirty="0">
              <a:latin typeface="微软雅黑" pitchFamily="34" charset="-122"/>
              <a:ea typeface="微软雅黑" pitchFamily="34" charset="-122"/>
            </a:rPr>
          </a:br>
          <a:r>
            <a:rPr lang="en-US" altLang="zh-CN" sz="3200" b="1" kern="1200" dirty="0">
              <a:latin typeface="微软雅黑" pitchFamily="34" charset="-122"/>
              <a:ea typeface="微软雅黑" pitchFamily="34" charset="-122"/>
            </a:rPr>
            <a:t>internet</a:t>
          </a:r>
          <a:endParaRPr lang="zh-CN" altLang="en-US" sz="32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150134" y="1623876"/>
        <a:ext cx="2214441" cy="2627109"/>
      </dsp:txXfrm>
    </dsp:sp>
    <dsp:sp modelId="{67AB0288-7430-40DF-99D4-639893A02ECB}">
      <dsp:nvSpPr>
        <dsp:cNvPr id="0" name=""/>
        <dsp:cNvSpPr/>
      </dsp:nvSpPr>
      <dsp:spPr>
        <a:xfrm>
          <a:off x="4893591" y="961573"/>
          <a:ext cx="482912" cy="4829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E1D1F-D737-496F-8C0F-2EF8F381FFC4}">
      <dsp:nvSpPr>
        <dsp:cNvPr id="0" name=""/>
        <dsp:cNvSpPr/>
      </dsp:nvSpPr>
      <dsp:spPr>
        <a:xfrm>
          <a:off x="5052777" y="1201322"/>
          <a:ext cx="2088591" cy="3047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5885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latin typeface="微软雅黑" pitchFamily="34" charset="-122"/>
              <a:ea typeface="微软雅黑" pitchFamily="34" charset="-122"/>
            </a:rPr>
            <a:t>因特网</a:t>
          </a:r>
          <a:br>
            <a:rPr lang="en-US" altLang="zh-CN" sz="3200" b="1" kern="1200" dirty="0">
              <a:latin typeface="微软雅黑" pitchFamily="34" charset="-122"/>
              <a:ea typeface="微软雅黑" pitchFamily="34" charset="-122"/>
            </a:rPr>
          </a:br>
          <a:r>
            <a:rPr lang="en-US" altLang="zh-CN" sz="3200" b="1" kern="1200" dirty="0">
              <a:latin typeface="微软雅黑" pitchFamily="34" charset="-122"/>
              <a:ea typeface="微软雅黑" pitchFamily="34" charset="-122"/>
            </a:rPr>
            <a:t>Internet</a:t>
          </a:r>
          <a:endParaRPr lang="zh-CN" altLang="en-US" sz="32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5052777" y="1201322"/>
        <a:ext cx="2088591" cy="3047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98BA8-5EF3-4443-AF4B-2C8518DCF601}">
      <dsp:nvSpPr>
        <dsp:cNvPr id="0" name=""/>
        <dsp:cNvSpPr/>
      </dsp:nvSpPr>
      <dsp:spPr>
        <a:xfrm>
          <a:off x="3523" y="498595"/>
          <a:ext cx="2051072" cy="82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Web1.0</a:t>
          </a:r>
          <a:endParaRPr lang="zh-CN" altLang="en-US" sz="2400" kern="1200" dirty="0"/>
        </a:p>
      </dsp:txBody>
      <dsp:txXfrm>
        <a:off x="413738" y="498595"/>
        <a:ext cx="1230643" cy="820429"/>
      </dsp:txXfrm>
    </dsp:sp>
    <dsp:sp modelId="{C3B8EB03-C916-435E-AF99-12A234967872}">
      <dsp:nvSpPr>
        <dsp:cNvPr id="0" name=""/>
        <dsp:cNvSpPr/>
      </dsp:nvSpPr>
      <dsp:spPr>
        <a:xfrm>
          <a:off x="1849489" y="498595"/>
          <a:ext cx="2051072" cy="82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Web2.0</a:t>
          </a:r>
          <a:endParaRPr lang="zh-CN" altLang="en-US" sz="2400" kern="1200" dirty="0"/>
        </a:p>
      </dsp:txBody>
      <dsp:txXfrm>
        <a:off x="2259704" y="498595"/>
        <a:ext cx="1230643" cy="820429"/>
      </dsp:txXfrm>
    </dsp:sp>
    <dsp:sp modelId="{6C51184F-FE69-44B9-AE32-D2F71C7260B0}">
      <dsp:nvSpPr>
        <dsp:cNvPr id="0" name=""/>
        <dsp:cNvSpPr/>
      </dsp:nvSpPr>
      <dsp:spPr>
        <a:xfrm>
          <a:off x="3695454" y="498595"/>
          <a:ext cx="2051072" cy="82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移动互联网</a:t>
          </a:r>
        </a:p>
      </dsp:txBody>
      <dsp:txXfrm>
        <a:off x="4105669" y="498595"/>
        <a:ext cx="1230643" cy="820429"/>
      </dsp:txXfrm>
    </dsp:sp>
    <dsp:sp modelId="{536B64C1-2FE3-45AB-AD01-5090B0A59747}">
      <dsp:nvSpPr>
        <dsp:cNvPr id="0" name=""/>
        <dsp:cNvSpPr/>
      </dsp:nvSpPr>
      <dsp:spPr>
        <a:xfrm>
          <a:off x="5541420" y="498595"/>
          <a:ext cx="2051072" cy="82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…</a:t>
          </a:r>
          <a:endParaRPr lang="zh-CN" altLang="en-US" sz="2400" kern="1200" dirty="0"/>
        </a:p>
      </dsp:txBody>
      <dsp:txXfrm>
        <a:off x="5951635" y="498595"/>
        <a:ext cx="1230643" cy="820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E4C5B-C5D7-4444-9156-0C46EE65C59B}">
      <dsp:nvSpPr>
        <dsp:cNvPr id="0" name=""/>
        <dsp:cNvSpPr/>
      </dsp:nvSpPr>
      <dsp:spPr>
        <a:xfrm>
          <a:off x="1460600" y="1164248"/>
          <a:ext cx="212251" cy="938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125" y="0"/>
              </a:lnTo>
              <a:lnTo>
                <a:pt x="106125" y="938649"/>
              </a:lnTo>
              <a:lnTo>
                <a:pt x="212251" y="9386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631C7-307E-46FB-BADB-7936CF5EFC4F}">
      <dsp:nvSpPr>
        <dsp:cNvPr id="0" name=""/>
        <dsp:cNvSpPr/>
      </dsp:nvSpPr>
      <dsp:spPr>
        <a:xfrm>
          <a:off x="1460600" y="1164248"/>
          <a:ext cx="212251" cy="395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125" y="0"/>
              </a:lnTo>
              <a:lnTo>
                <a:pt x="106125" y="395343"/>
              </a:lnTo>
              <a:lnTo>
                <a:pt x="212251" y="3953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11B1C-3774-4C09-B533-FEB780BA4D38}">
      <dsp:nvSpPr>
        <dsp:cNvPr id="0" name=""/>
        <dsp:cNvSpPr/>
      </dsp:nvSpPr>
      <dsp:spPr>
        <a:xfrm>
          <a:off x="1460600" y="911939"/>
          <a:ext cx="212251" cy="252309"/>
        </a:xfrm>
        <a:custGeom>
          <a:avLst/>
          <a:gdLst/>
          <a:ahLst/>
          <a:cxnLst/>
          <a:rect l="0" t="0" r="0" b="0"/>
          <a:pathLst>
            <a:path>
              <a:moveTo>
                <a:pt x="0" y="252309"/>
              </a:moveTo>
              <a:lnTo>
                <a:pt x="106125" y="252309"/>
              </a:lnTo>
              <a:lnTo>
                <a:pt x="106125" y="0"/>
              </a:lnTo>
              <a:lnTo>
                <a:pt x="21225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E76A8-C26C-41FF-BDFF-823B67CF7011}">
      <dsp:nvSpPr>
        <dsp:cNvPr id="0" name=""/>
        <dsp:cNvSpPr/>
      </dsp:nvSpPr>
      <dsp:spPr>
        <a:xfrm>
          <a:off x="1460600" y="225598"/>
          <a:ext cx="212251" cy="938649"/>
        </a:xfrm>
        <a:custGeom>
          <a:avLst/>
          <a:gdLst/>
          <a:ahLst/>
          <a:cxnLst/>
          <a:rect l="0" t="0" r="0" b="0"/>
          <a:pathLst>
            <a:path>
              <a:moveTo>
                <a:pt x="0" y="938649"/>
              </a:moveTo>
              <a:lnTo>
                <a:pt x="106125" y="938649"/>
              </a:lnTo>
              <a:lnTo>
                <a:pt x="106125" y="0"/>
              </a:lnTo>
              <a:lnTo>
                <a:pt x="21225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5DBC90-28F4-4A34-A253-F85C80A346E4}">
      <dsp:nvSpPr>
        <dsp:cNvPr id="0" name=""/>
        <dsp:cNvSpPr/>
      </dsp:nvSpPr>
      <dsp:spPr>
        <a:xfrm>
          <a:off x="124209" y="750094"/>
          <a:ext cx="1336390" cy="8283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Web</a:t>
          </a:r>
          <a:r>
            <a:rPr lang="zh-CN" altLang="en-US" sz="1800" kern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前端</a:t>
          </a:r>
          <a:endParaRPr lang="en-US" altLang="zh-CN" sz="1800" kern="1200" dirty="0">
            <a:solidFill>
              <a:srgbClr val="FF0000"/>
            </a:solidFill>
            <a:latin typeface="微软雅黑" pitchFamily="34" charset="-122"/>
            <a:ea typeface="微软雅黑" pitchFamily="34" charset="-122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（本课程）</a:t>
          </a:r>
        </a:p>
      </dsp:txBody>
      <dsp:txXfrm>
        <a:off x="124209" y="750094"/>
        <a:ext cx="1336390" cy="828307"/>
      </dsp:txXfrm>
    </dsp:sp>
    <dsp:sp modelId="{1F5F9AA4-548F-4715-AC90-1FEAF035E1EC}">
      <dsp:nvSpPr>
        <dsp:cNvPr id="0" name=""/>
        <dsp:cNvSpPr/>
      </dsp:nvSpPr>
      <dsp:spPr>
        <a:xfrm>
          <a:off x="1672851" y="931"/>
          <a:ext cx="1271017" cy="44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JAVA</a:t>
          </a:r>
          <a:r>
            <a:rPr lang="zh-CN" altLang="en-US" sz="2000" kern="1200" dirty="0"/>
            <a:t>平台</a:t>
          </a:r>
        </a:p>
      </dsp:txBody>
      <dsp:txXfrm>
        <a:off x="1672851" y="931"/>
        <a:ext cx="1271017" cy="449335"/>
      </dsp:txXfrm>
    </dsp:sp>
    <dsp:sp modelId="{6D947900-E7E8-4F5E-A76C-811D2BD6EBEA}">
      <dsp:nvSpPr>
        <dsp:cNvPr id="0" name=""/>
        <dsp:cNvSpPr/>
      </dsp:nvSpPr>
      <dsp:spPr>
        <a:xfrm>
          <a:off x="1672851" y="582923"/>
          <a:ext cx="1302759" cy="6580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LAMP</a:t>
          </a:r>
          <a:r>
            <a:rPr lang="zh-CN" altLang="en-US" sz="2000" kern="1200" dirty="0"/>
            <a:t>平台（</a:t>
          </a:r>
          <a:r>
            <a:rPr lang="en-US" altLang="zh-CN" sz="2000" kern="1200" dirty="0"/>
            <a:t>PHP</a:t>
          </a:r>
          <a:r>
            <a:rPr lang="zh-CN" altLang="en-US" sz="2000" kern="1200" dirty="0"/>
            <a:t>）</a:t>
          </a:r>
        </a:p>
      </dsp:txBody>
      <dsp:txXfrm>
        <a:off x="1672851" y="582923"/>
        <a:ext cx="1302759" cy="658030"/>
      </dsp:txXfrm>
    </dsp:sp>
    <dsp:sp modelId="{D3A9C979-3C5D-4840-B0CB-F3131B0D3974}">
      <dsp:nvSpPr>
        <dsp:cNvPr id="0" name=""/>
        <dsp:cNvSpPr/>
      </dsp:nvSpPr>
      <dsp:spPr>
        <a:xfrm>
          <a:off x="1672851" y="1373611"/>
          <a:ext cx="1579185" cy="371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node.js</a:t>
          </a:r>
          <a:r>
            <a:rPr lang="zh-CN" altLang="en-US" sz="2000" kern="1200" dirty="0"/>
            <a:t>平台</a:t>
          </a:r>
        </a:p>
      </dsp:txBody>
      <dsp:txXfrm>
        <a:off x="1672851" y="1373611"/>
        <a:ext cx="1579185" cy="371961"/>
      </dsp:txXfrm>
    </dsp:sp>
    <dsp:sp modelId="{476AADB1-C3DC-422C-AEB1-1E85924ACECA}">
      <dsp:nvSpPr>
        <dsp:cNvPr id="0" name=""/>
        <dsp:cNvSpPr/>
      </dsp:nvSpPr>
      <dsp:spPr>
        <a:xfrm>
          <a:off x="1672851" y="1878230"/>
          <a:ext cx="1271017" cy="449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…</a:t>
          </a:r>
          <a:endParaRPr lang="zh-CN" altLang="en-US" sz="2000" kern="1200" dirty="0"/>
        </a:p>
      </dsp:txBody>
      <dsp:txXfrm>
        <a:off x="1672851" y="1878230"/>
        <a:ext cx="1271017" cy="449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4715C-7950-4E24-B427-143E1F476F36}">
      <dsp:nvSpPr>
        <dsp:cNvPr id="0" name=""/>
        <dsp:cNvSpPr/>
      </dsp:nvSpPr>
      <dsp:spPr>
        <a:xfrm>
          <a:off x="3499" y="1108545"/>
          <a:ext cx="2036973" cy="8147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理解思想</a:t>
          </a:r>
        </a:p>
      </dsp:txBody>
      <dsp:txXfrm>
        <a:off x="410894" y="1108545"/>
        <a:ext cx="1222184" cy="814789"/>
      </dsp:txXfrm>
    </dsp:sp>
    <dsp:sp modelId="{3EBFDEBB-4C54-423F-A56A-CB19B3CE9154}">
      <dsp:nvSpPr>
        <dsp:cNvPr id="0" name=""/>
        <dsp:cNvSpPr/>
      </dsp:nvSpPr>
      <dsp:spPr>
        <a:xfrm>
          <a:off x="1836775" y="1108545"/>
          <a:ext cx="2036973" cy="8147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itchFamily="34" charset="-122"/>
              <a:ea typeface="微软雅黑" pitchFamily="34" charset="-122"/>
            </a:rPr>
            <a:t>学习理论</a:t>
          </a:r>
        </a:p>
      </dsp:txBody>
      <dsp:txXfrm>
        <a:off x="2244170" y="1108545"/>
        <a:ext cx="1222184" cy="814789"/>
      </dsp:txXfrm>
    </dsp:sp>
    <dsp:sp modelId="{552E9580-2FF0-4E0F-8B6D-8474FFC30BF2}">
      <dsp:nvSpPr>
        <dsp:cNvPr id="0" name=""/>
        <dsp:cNvSpPr/>
      </dsp:nvSpPr>
      <dsp:spPr>
        <a:xfrm>
          <a:off x="3670051" y="1108545"/>
          <a:ext cx="2036973" cy="8147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勤于动手</a:t>
          </a:r>
        </a:p>
      </dsp:txBody>
      <dsp:txXfrm>
        <a:off x="4077446" y="1108545"/>
        <a:ext cx="1222184" cy="814789"/>
      </dsp:txXfrm>
    </dsp:sp>
    <dsp:sp modelId="{58A0642D-042F-402A-A495-D3BDC5581A1B}">
      <dsp:nvSpPr>
        <dsp:cNvPr id="0" name=""/>
        <dsp:cNvSpPr/>
      </dsp:nvSpPr>
      <dsp:spPr>
        <a:xfrm>
          <a:off x="5503328" y="1108545"/>
          <a:ext cx="2036973" cy="8147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itchFamily="34" charset="-122"/>
              <a:ea typeface="微软雅黑" pitchFamily="34" charset="-122"/>
            </a:rPr>
            <a:t>掌握工具</a:t>
          </a:r>
        </a:p>
      </dsp:txBody>
      <dsp:txXfrm>
        <a:off x="5910723" y="1108545"/>
        <a:ext cx="1222184" cy="814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6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标题与内容范围不符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47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335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590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001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67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32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95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9144000" cy="7389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3714"/>
            <a:ext cx="9144000" cy="544286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521017" y="134548"/>
            <a:ext cx="349016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923603" y="72381"/>
            <a:ext cx="7886700" cy="625451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479234" y="1085889"/>
            <a:ext cx="8331069" cy="4873963"/>
          </a:xfrm>
        </p:spPr>
        <p:txBody>
          <a:bodyPr/>
          <a:lstStyle>
            <a:lvl1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14350" indent="-171450">
              <a:lnSpc>
                <a:spcPct val="150000"/>
              </a:lnSpc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5387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9144000" cy="7389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3714"/>
            <a:ext cx="9144000" cy="544286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521017" y="134548"/>
            <a:ext cx="349016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923603" y="72381"/>
            <a:ext cx="7886700" cy="6254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2121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 descr="软院logo横版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5" y="6056313"/>
            <a:ext cx="30257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801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857225" y="1285897"/>
            <a:ext cx="7286625" cy="464343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2100"/>
            </a:lvl1pPr>
            <a:lvl2pPr>
              <a:lnSpc>
                <a:spcPct val="15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50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1350"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11"/>
          </p:nvPr>
        </p:nvSpPr>
        <p:spPr>
          <a:xfrm>
            <a:off x="818037" y="236943"/>
            <a:ext cx="6143668" cy="490476"/>
          </a:xfrm>
          <a:prstGeom prst="rect">
            <a:avLst/>
          </a:prstGeom>
        </p:spPr>
        <p:txBody>
          <a:bodyPr/>
          <a:lstStyle>
            <a:lvl1pPr>
              <a:buNone/>
              <a:defRPr sz="2400" b="0">
                <a:solidFill>
                  <a:srgbClr val="C00000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6447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6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66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1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24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7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75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96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3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15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661" r:id="rId15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tech.sina.com.cn/it/2015-01-14/doc-iavxeafr9972646.s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bei.gov.cn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xa.gov.cn/ptl/index.html" TargetMode="External"/><Relationship Id="rId4" Type="http://schemas.openxmlformats.org/officeDocument/2006/relationships/hyperlink" Target="http://www.zhengzhou.gov.cn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btu.edu.cn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-express.com/cn/sc/" TargetMode="External"/><Relationship Id="rId3" Type="http://schemas.openxmlformats.org/officeDocument/2006/relationships/hyperlink" Target="http://www.sinochem.com/" TargetMode="External"/><Relationship Id="rId7" Type="http://schemas.openxmlformats.org/officeDocument/2006/relationships/hyperlink" Target="http://www.iechosoft.com/" TargetMode="External"/><Relationship Id="rId2" Type="http://schemas.openxmlformats.org/officeDocument/2006/relationships/hyperlink" Target="http://www.chinatelecom.com.c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ncpc.com.cn/" TargetMode="External"/><Relationship Id="rId5" Type="http://schemas.openxmlformats.org/officeDocument/2006/relationships/hyperlink" Target="http://www.faw.com.cn/" TargetMode="External"/><Relationship Id="rId4" Type="http://schemas.openxmlformats.org/officeDocument/2006/relationships/hyperlink" Target="http://www.vivo.com.cn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du2act.net/" TargetMode="Externa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.com/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mil.news.sina.com.cn/dgby/" TargetMode="External"/><Relationship Id="rId2" Type="http://schemas.openxmlformats.org/officeDocument/2006/relationships/hyperlink" Target="http://www.sina.com.cn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mil.news.sina.com.cn/china/2016-12-01/doc-ifxyiayr8707666.s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ent.sina.com.cn/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keout.github.io/" TargetMode="External"/><Relationship Id="rId2" Type="http://schemas.openxmlformats.org/officeDocument/2006/relationships/hyperlink" Target="http://www.w3school.com.c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edu2act.cn/course/wang-ye-zhi-zuo-yu-kai-fa/1Webkfjcs/" TargetMode="External"/><Relationship Id="rId5" Type="http://schemas.openxmlformats.org/officeDocument/2006/relationships/hyperlink" Target="http://www.freecodecamp.cn/" TargetMode="External"/><Relationship Id="rId4" Type="http://schemas.openxmlformats.org/officeDocument/2006/relationships/hyperlink" Target="http://www.imooc.com/learn/9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0" y="-4930522"/>
            <a:ext cx="10818564" cy="11788522"/>
            <a:chOff x="0" y="-7683097"/>
            <a:chExt cx="14380035" cy="14591376"/>
          </a:xfrm>
        </p:grpSpPr>
        <p:sp>
          <p:nvSpPr>
            <p:cNvPr id="13" name="矩形 12"/>
            <p:cNvSpPr/>
            <p:nvPr/>
          </p:nvSpPr>
          <p:spPr>
            <a:xfrm>
              <a:off x="0" y="50279"/>
              <a:ext cx="12192000" cy="6858000"/>
            </a:xfrm>
            <a:prstGeom prst="rect">
              <a:avLst/>
            </a:prstGeom>
            <a:solidFill>
              <a:srgbClr val="1B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9" name="弦形 18"/>
            <p:cNvSpPr/>
            <p:nvPr/>
          </p:nvSpPr>
          <p:spPr>
            <a:xfrm rot="13350635">
              <a:off x="385289" y="-7683097"/>
              <a:ext cx="13994746" cy="14310154"/>
            </a:xfrm>
            <a:prstGeom prst="chord">
              <a:avLst>
                <a:gd name="adj1" fmla="val 4600706"/>
                <a:gd name="adj2" fmla="val 1887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367748" y="3432434"/>
            <a:ext cx="349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</a:t>
            </a:r>
            <a:r>
              <a:rPr lang="en-US" altLang="zh-CN" sz="24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开发基础</a:t>
            </a:r>
          </a:p>
        </p:txBody>
      </p:sp>
      <p:sp>
        <p:nvSpPr>
          <p:cNvPr id="12" name="等腰三角形 11"/>
          <p:cNvSpPr/>
          <p:nvPr/>
        </p:nvSpPr>
        <p:spPr>
          <a:xfrm rot="18000000" flipH="1">
            <a:off x="5749966" y="2982974"/>
            <a:ext cx="332643" cy="21717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等腰三角形 13"/>
          <p:cNvSpPr/>
          <p:nvPr/>
        </p:nvSpPr>
        <p:spPr>
          <a:xfrm rot="19813541" flipH="1">
            <a:off x="4232539" y="4057741"/>
            <a:ext cx="249482" cy="28956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等腰三角形 14"/>
          <p:cNvSpPr/>
          <p:nvPr/>
        </p:nvSpPr>
        <p:spPr>
          <a:xfrm rot="18000000" flipH="1">
            <a:off x="2808065" y="5576119"/>
            <a:ext cx="332643" cy="21717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等腰三角形 15"/>
          <p:cNvSpPr/>
          <p:nvPr/>
        </p:nvSpPr>
        <p:spPr>
          <a:xfrm rot="19813541" flipH="1">
            <a:off x="3165433" y="1977957"/>
            <a:ext cx="249482" cy="28956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/>
          <p:cNvSpPr/>
          <p:nvPr/>
        </p:nvSpPr>
        <p:spPr>
          <a:xfrm rot="18000000" flipH="1">
            <a:off x="3120882" y="4772021"/>
            <a:ext cx="332643" cy="21717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等腰三角形 17"/>
          <p:cNvSpPr/>
          <p:nvPr/>
        </p:nvSpPr>
        <p:spPr>
          <a:xfrm rot="18000000" flipH="1">
            <a:off x="1865662" y="2766545"/>
            <a:ext cx="332643" cy="21717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2679415" y="2526122"/>
            <a:ext cx="30705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50" b="1" dirty="0">
                <a:solidFill>
                  <a:srgbClr val="595E64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405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269172" y="3289888"/>
            <a:ext cx="676532" cy="623348"/>
            <a:chOff x="1720243" y="1975504"/>
            <a:chExt cx="1202722" cy="831130"/>
          </a:xfrm>
        </p:grpSpPr>
        <p:sp>
          <p:nvSpPr>
            <p:cNvPr id="7" name="等腰三角形 6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等腰三角形 36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7129197" y="2811321"/>
            <a:ext cx="676532" cy="623348"/>
            <a:chOff x="1720243" y="1975504"/>
            <a:chExt cx="1202722" cy="831130"/>
          </a:xfrm>
        </p:grpSpPr>
        <p:sp>
          <p:nvSpPr>
            <p:cNvPr id="28" name="等腰三角形 2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等腰三角形 2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等腰三角形 2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等腰三角形 37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1" name="等腰三角形 30"/>
          <p:cNvSpPr/>
          <p:nvPr/>
        </p:nvSpPr>
        <p:spPr>
          <a:xfrm rot="6300000" flipH="1">
            <a:off x="7110811" y="4752149"/>
            <a:ext cx="332643" cy="21717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482699" y="4932383"/>
            <a:ext cx="249482" cy="28956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等腰三角形 32"/>
          <p:cNvSpPr/>
          <p:nvPr/>
        </p:nvSpPr>
        <p:spPr>
          <a:xfrm rot="1539679" flipH="1">
            <a:off x="1750559" y="5029522"/>
            <a:ext cx="249482" cy="28956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等腰三角形 33"/>
          <p:cNvSpPr/>
          <p:nvPr/>
        </p:nvSpPr>
        <p:spPr>
          <a:xfrm rot="20540864" flipH="1">
            <a:off x="2183524" y="5568065"/>
            <a:ext cx="249482" cy="28956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等腰三角形 34"/>
          <p:cNvSpPr/>
          <p:nvPr/>
        </p:nvSpPr>
        <p:spPr>
          <a:xfrm rot="20540864" flipH="1">
            <a:off x="6578132" y="5568065"/>
            <a:ext cx="249482" cy="28956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等腰三角形 35"/>
          <p:cNvSpPr/>
          <p:nvPr/>
        </p:nvSpPr>
        <p:spPr>
          <a:xfrm flipH="1">
            <a:off x="7516776" y="5483057"/>
            <a:ext cx="249482" cy="28956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2132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721274"/>
            <a:ext cx="2519916" cy="5594466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063093" y="2136455"/>
            <a:ext cx="897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53204" y="2928948"/>
            <a:ext cx="261762" cy="35241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8" name="等腰三角形 7"/>
          <p:cNvSpPr/>
          <p:nvPr/>
        </p:nvSpPr>
        <p:spPr>
          <a:xfrm rot="5400000" flipH="1">
            <a:off x="3565680" y="1396150"/>
            <a:ext cx="389541" cy="254317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4080863" y="1327097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80866" y="2112996"/>
            <a:ext cx="22635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27" name="等腰三角形 26"/>
          <p:cNvSpPr/>
          <p:nvPr/>
        </p:nvSpPr>
        <p:spPr>
          <a:xfrm rot="5400000" flipH="1">
            <a:off x="3565680" y="2182050"/>
            <a:ext cx="389541" cy="254317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4089658" y="3783044"/>
            <a:ext cx="2539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29" name="等腰三角形 28"/>
          <p:cNvSpPr/>
          <p:nvPr/>
        </p:nvSpPr>
        <p:spPr>
          <a:xfrm rot="5400000" flipH="1">
            <a:off x="3574472" y="3852098"/>
            <a:ext cx="389541" cy="254317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4089655" y="535054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30" name="等腰三角形 29"/>
          <p:cNvSpPr/>
          <p:nvPr/>
        </p:nvSpPr>
        <p:spPr>
          <a:xfrm rot="5400000" flipH="1">
            <a:off x="3574472" y="5419598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4089655" y="294623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28" name="等腰三角形 27"/>
          <p:cNvSpPr/>
          <p:nvPr/>
        </p:nvSpPr>
        <p:spPr>
          <a:xfrm rot="5400000" flipH="1">
            <a:off x="3574472" y="3015287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文本框 30"/>
          <p:cNvSpPr txBox="1"/>
          <p:nvPr/>
        </p:nvSpPr>
        <p:spPr>
          <a:xfrm>
            <a:off x="4080862" y="4621340"/>
            <a:ext cx="5863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网站类型、结构及页面类型</a:t>
            </a:r>
          </a:p>
        </p:txBody>
      </p:sp>
      <p:sp>
        <p:nvSpPr>
          <p:cNvPr id="32" name="等腰三角形 31"/>
          <p:cNvSpPr/>
          <p:nvPr/>
        </p:nvSpPr>
        <p:spPr>
          <a:xfrm rot="5400000" flipH="1">
            <a:off x="3572461" y="4683611"/>
            <a:ext cx="389541" cy="267880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15928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721274"/>
            <a:ext cx="2519916" cy="5594466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063093" y="2136455"/>
            <a:ext cx="897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53204" y="2928948"/>
            <a:ext cx="261762" cy="35241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8" name="等腰三角形 7"/>
          <p:cNvSpPr/>
          <p:nvPr/>
        </p:nvSpPr>
        <p:spPr>
          <a:xfrm rot="5400000" flipH="1">
            <a:off x="3565680" y="1396150"/>
            <a:ext cx="389541" cy="254317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4080863" y="1327097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80866" y="2112996"/>
            <a:ext cx="22635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27" name="等腰三角形 26"/>
          <p:cNvSpPr/>
          <p:nvPr/>
        </p:nvSpPr>
        <p:spPr>
          <a:xfrm rot="5400000" flipH="1">
            <a:off x="3565680" y="2182050"/>
            <a:ext cx="389541" cy="254317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4089658" y="3783044"/>
            <a:ext cx="2539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29" name="等腰三角形 28"/>
          <p:cNvSpPr/>
          <p:nvPr/>
        </p:nvSpPr>
        <p:spPr>
          <a:xfrm rot="5400000" flipH="1">
            <a:off x="3574472" y="3852098"/>
            <a:ext cx="389541" cy="254317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4089655" y="535054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30" name="等腰三角形 29"/>
          <p:cNvSpPr/>
          <p:nvPr/>
        </p:nvSpPr>
        <p:spPr>
          <a:xfrm rot="5400000" flipH="1">
            <a:off x="3574472" y="5419598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4089655" y="294623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28" name="等腰三角形 27"/>
          <p:cNvSpPr/>
          <p:nvPr/>
        </p:nvSpPr>
        <p:spPr>
          <a:xfrm rot="5400000" flipH="1">
            <a:off x="3574472" y="3015287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文本框 30"/>
          <p:cNvSpPr txBox="1"/>
          <p:nvPr/>
        </p:nvSpPr>
        <p:spPr>
          <a:xfrm>
            <a:off x="4080862" y="4621340"/>
            <a:ext cx="5863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网站类型、结构及页面类型</a:t>
            </a:r>
          </a:p>
        </p:txBody>
      </p:sp>
      <p:sp>
        <p:nvSpPr>
          <p:cNvPr id="32" name="等腰三角形 31"/>
          <p:cNvSpPr/>
          <p:nvPr/>
        </p:nvSpPr>
        <p:spPr>
          <a:xfrm rot="5400000" flipH="1">
            <a:off x="3572461" y="4683611"/>
            <a:ext cx="389541" cy="267880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8016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开发简介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78208416"/>
              </p:ext>
            </p:extLst>
          </p:nvPr>
        </p:nvGraphicFramePr>
        <p:xfrm>
          <a:off x="609600" y="1075875"/>
          <a:ext cx="7141369" cy="4250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标注 4"/>
          <p:cNvSpPr/>
          <p:nvPr/>
        </p:nvSpPr>
        <p:spPr bwMode="auto">
          <a:xfrm>
            <a:off x="6505477" y="3591018"/>
            <a:ext cx="108012" cy="918102"/>
          </a:xfrm>
          <a:prstGeom prst="wedgeRectCallou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500">
              <a:solidFill>
                <a:srgbClr val="A50021"/>
              </a:solidFill>
              <a:latin typeface="Arial" charset="0"/>
            </a:endParaRPr>
          </a:p>
        </p:txBody>
      </p:sp>
      <p:sp>
        <p:nvSpPr>
          <p:cNvPr id="6" name="圆角矩形标注 5"/>
          <p:cNvSpPr/>
          <p:nvPr/>
        </p:nvSpPr>
        <p:spPr bwMode="auto">
          <a:xfrm>
            <a:off x="5794739" y="3988617"/>
            <a:ext cx="378042" cy="1384601"/>
          </a:xfrm>
          <a:prstGeom prst="wedgeRoundRectCallout">
            <a:avLst>
              <a:gd name="adj1" fmla="val 61625"/>
              <a:gd name="adj2" fmla="val -77621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rgbClr val="FF0000"/>
                </a:solidFill>
                <a:latin typeface="Arial" charset="0"/>
              </a:rPr>
              <a:t>万维网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6317859" y="3969060"/>
            <a:ext cx="378042" cy="1404156"/>
          </a:xfrm>
          <a:prstGeom prst="wedgeRoundRectCallout">
            <a:avLst>
              <a:gd name="adj1" fmla="val -1044"/>
              <a:gd name="adj2" fmla="val -8080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latin typeface="Arial" charset="0"/>
              </a:rPr>
              <a:t>文件传输</a:t>
            </a:r>
          </a:p>
        </p:txBody>
      </p:sp>
      <p:sp>
        <p:nvSpPr>
          <p:cNvPr id="8" name="圆角矩形标注 7"/>
          <p:cNvSpPr/>
          <p:nvPr/>
        </p:nvSpPr>
        <p:spPr bwMode="auto">
          <a:xfrm>
            <a:off x="6829513" y="3969060"/>
            <a:ext cx="378042" cy="1404156"/>
          </a:xfrm>
          <a:prstGeom prst="wedgeRoundRectCallout">
            <a:avLst>
              <a:gd name="adj1" fmla="val -20833"/>
              <a:gd name="adj2" fmla="val -770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zh-CN" altLang="en-US" sz="2100" b="1" dirty="0">
                <a:solidFill>
                  <a:schemeClr val="tx1"/>
                </a:solidFill>
              </a:rPr>
              <a:t>电子邮件</a:t>
            </a:r>
          </a:p>
        </p:txBody>
      </p:sp>
      <p:sp>
        <p:nvSpPr>
          <p:cNvPr id="9" name="圆角矩形标注 8"/>
          <p:cNvSpPr/>
          <p:nvPr/>
        </p:nvSpPr>
        <p:spPr bwMode="auto">
          <a:xfrm>
            <a:off x="7369573" y="3978838"/>
            <a:ext cx="378042" cy="1404156"/>
          </a:xfrm>
          <a:prstGeom prst="wedgeRoundRectCallout">
            <a:avLst>
              <a:gd name="adj1" fmla="val -76904"/>
              <a:gd name="adj2" fmla="val -77009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A5002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zh-CN" sz="2100" b="1" dirty="0">
                <a:solidFill>
                  <a:schemeClr val="tx1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33316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开发简介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19" y="1301119"/>
            <a:ext cx="2678304" cy="260832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69" y="1728533"/>
            <a:ext cx="3034454" cy="241287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2610570" y="2796688"/>
            <a:ext cx="3034454" cy="1036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56" y="2259364"/>
            <a:ext cx="3249581" cy="23515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1269223" y="2074001"/>
            <a:ext cx="301179" cy="1036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2" name="直接箭头连接符 11"/>
          <p:cNvCxnSpPr>
            <a:cxnSpLocks/>
          </p:cNvCxnSpPr>
          <p:nvPr/>
        </p:nvCxnSpPr>
        <p:spPr>
          <a:xfrm>
            <a:off x="1470930" y="2169104"/>
            <a:ext cx="1401856" cy="43377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cxnSpLocks/>
          </p:cNvCxnSpPr>
          <p:nvPr/>
        </p:nvCxnSpPr>
        <p:spPr>
          <a:xfrm>
            <a:off x="3245943" y="2900289"/>
            <a:ext cx="1324535" cy="47810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47257" y="4610879"/>
            <a:ext cx="816304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万维网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（亦作“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、“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WWW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'W3'”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，英文全称为“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World Wide Web”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），是一个由许多互相链接的超文本组成的系统，通过互联网访问。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                                                                                        ---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维基百科</a:t>
            </a:r>
          </a:p>
        </p:txBody>
      </p:sp>
    </p:spTree>
    <p:extLst>
      <p:ext uri="{BB962C8B-B14F-4D97-AF65-F5344CB8AC3E}">
        <p14:creationId xmlns:p14="http://schemas.microsoft.com/office/powerpoint/2010/main" val="33750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开发简介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endParaRPr lang="zh-CN" altLang="en-US" dirty="0"/>
          </a:p>
          <a:p>
            <a:pPr lvl="1"/>
            <a:r>
              <a:rPr lang="zh-CN" altLang="en-US" dirty="0"/>
              <a:t>全称：</a:t>
            </a:r>
            <a:r>
              <a:rPr lang="en-US" altLang="zh-CN" dirty="0">
                <a:solidFill>
                  <a:srgbClr val="FF0000"/>
                </a:solidFill>
              </a:rPr>
              <a:t>World Wide Web</a:t>
            </a:r>
            <a:r>
              <a:rPr lang="zh-CN" altLang="en-US" dirty="0"/>
              <a:t>，万维网</a:t>
            </a:r>
          </a:p>
          <a:p>
            <a:pPr lvl="1"/>
            <a:r>
              <a:rPr lang="zh-CN" altLang="en-US" dirty="0"/>
              <a:t>简称：</a:t>
            </a:r>
            <a:r>
              <a:rPr lang="en-US" altLang="zh-CN" dirty="0">
                <a:solidFill>
                  <a:srgbClr val="FF0000"/>
                </a:solidFill>
              </a:rPr>
              <a:t>Web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FF0000"/>
                </a:solidFill>
              </a:rPr>
              <a:t>WWW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通常也称为网页</a:t>
            </a:r>
          </a:p>
          <a:p>
            <a:r>
              <a:rPr lang="en-US" altLang="zh-CN" dirty="0"/>
              <a:t>Web</a:t>
            </a:r>
            <a:r>
              <a:rPr lang="zh-CN" altLang="en-US" dirty="0"/>
              <a:t>开发</a:t>
            </a:r>
            <a:endParaRPr lang="en-US" altLang="zh-CN" dirty="0"/>
          </a:p>
          <a:p>
            <a:pPr lvl="1"/>
            <a:r>
              <a:rPr lang="zh-CN" altLang="en-US" dirty="0"/>
              <a:t>进行网页页面制作及其各项功能开发</a:t>
            </a:r>
          </a:p>
        </p:txBody>
      </p:sp>
    </p:spTree>
    <p:extLst>
      <p:ext uri="{BB962C8B-B14F-4D97-AF65-F5344CB8AC3E}">
        <p14:creationId xmlns:p14="http://schemas.microsoft.com/office/powerpoint/2010/main" val="126902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721274"/>
            <a:ext cx="2519916" cy="5594466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063093" y="2136455"/>
            <a:ext cx="897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53204" y="2928948"/>
            <a:ext cx="261762" cy="35241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8" name="等腰三角形 7"/>
          <p:cNvSpPr/>
          <p:nvPr/>
        </p:nvSpPr>
        <p:spPr>
          <a:xfrm rot="5400000" flipH="1">
            <a:off x="3565680" y="1396150"/>
            <a:ext cx="389541" cy="254317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4080863" y="1327097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80866" y="2112996"/>
            <a:ext cx="22635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27" name="等腰三角形 26"/>
          <p:cNvSpPr/>
          <p:nvPr/>
        </p:nvSpPr>
        <p:spPr>
          <a:xfrm rot="5400000" flipH="1">
            <a:off x="3565680" y="2182050"/>
            <a:ext cx="389541" cy="254317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4089658" y="3783044"/>
            <a:ext cx="2539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29" name="等腰三角形 28"/>
          <p:cNvSpPr/>
          <p:nvPr/>
        </p:nvSpPr>
        <p:spPr>
          <a:xfrm rot="5400000" flipH="1">
            <a:off x="3574472" y="3852098"/>
            <a:ext cx="389541" cy="254317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4089655" y="535054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30" name="等腰三角形 29"/>
          <p:cNvSpPr/>
          <p:nvPr/>
        </p:nvSpPr>
        <p:spPr>
          <a:xfrm rot="5400000" flipH="1">
            <a:off x="3574472" y="5419598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4089655" y="294623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28" name="等腰三角形 27"/>
          <p:cNvSpPr/>
          <p:nvPr/>
        </p:nvSpPr>
        <p:spPr>
          <a:xfrm rot="5400000" flipH="1">
            <a:off x="3574472" y="3015287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文本框 30"/>
          <p:cNvSpPr txBox="1"/>
          <p:nvPr/>
        </p:nvSpPr>
        <p:spPr>
          <a:xfrm>
            <a:off x="4080862" y="4621340"/>
            <a:ext cx="5863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网站类型、结构及页面类型</a:t>
            </a:r>
          </a:p>
        </p:txBody>
      </p:sp>
      <p:sp>
        <p:nvSpPr>
          <p:cNvPr id="32" name="等腰三角形 31"/>
          <p:cNvSpPr/>
          <p:nvPr/>
        </p:nvSpPr>
        <p:spPr>
          <a:xfrm rot="5400000" flipH="1">
            <a:off x="3572461" y="4683611"/>
            <a:ext cx="389541" cy="267880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8754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网站访问过程</a:t>
            </a:r>
          </a:p>
        </p:txBody>
      </p:sp>
      <p:pic>
        <p:nvPicPr>
          <p:cNvPr id="6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04" y="1702595"/>
            <a:ext cx="827484" cy="84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687" y="1775598"/>
            <a:ext cx="271160" cy="24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91" y="2547937"/>
            <a:ext cx="827485" cy="84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220" y="2652696"/>
            <a:ext cx="206610" cy="21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41" y="4044555"/>
            <a:ext cx="827485" cy="84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13" y="1411801"/>
            <a:ext cx="1677696" cy="102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605" y="4124363"/>
            <a:ext cx="291476" cy="29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 rot="20419396">
            <a:off x="2998694" y="2113719"/>
            <a:ext cx="16587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/>
              <a:t>http://www.qq.com/</a:t>
            </a:r>
            <a:endParaRPr lang="zh-CN" altLang="en-US" sz="135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37" y="2213969"/>
            <a:ext cx="120015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74" y="2564606"/>
            <a:ext cx="1632416" cy="102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 rot="1556613">
            <a:off x="2856562" y="3601242"/>
            <a:ext cx="226882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/>
              <a:t>http://news.qq.com/a/6.html</a:t>
            </a:r>
            <a:endParaRPr lang="zh-CN" altLang="en-US" sz="1350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00" y="4083137"/>
            <a:ext cx="1902129" cy="102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矩形 22"/>
          <p:cNvSpPr/>
          <p:nvPr/>
        </p:nvSpPr>
        <p:spPr>
          <a:xfrm>
            <a:off x="3260320" y="2719392"/>
            <a:ext cx="166443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/>
              <a:t>http://news.qq.com/</a:t>
            </a:r>
            <a:endParaRPr lang="zh-CN" altLang="en-US" sz="1350" dirty="0"/>
          </a:p>
        </p:txBody>
      </p:sp>
      <p:cxnSp>
        <p:nvCxnSpPr>
          <p:cNvPr id="25" name="直接箭头连接符 24"/>
          <p:cNvCxnSpPr>
            <a:cxnSpLocks/>
          </p:cNvCxnSpPr>
          <p:nvPr/>
        </p:nvCxnSpPr>
        <p:spPr>
          <a:xfrm flipH="1" flipV="1">
            <a:off x="2790827" y="3307977"/>
            <a:ext cx="2195513" cy="101094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9" idx="1"/>
          </p:cNvCxnSpPr>
          <p:nvPr/>
        </p:nvCxnSpPr>
        <p:spPr>
          <a:xfrm flipH="1">
            <a:off x="2832288" y="2970017"/>
            <a:ext cx="2554100" cy="1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cxnSpLocks/>
          </p:cNvCxnSpPr>
          <p:nvPr/>
        </p:nvCxnSpPr>
        <p:spPr>
          <a:xfrm flipH="1">
            <a:off x="2832290" y="2125267"/>
            <a:ext cx="1802324" cy="540651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18901" y="3667855"/>
            <a:ext cx="2280438" cy="4154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FF0000"/>
                </a:solidFill>
              </a:rPr>
              <a:t>Web</a:t>
            </a:r>
            <a:r>
              <a:rPr lang="zh-CN" altLang="en-US" sz="2100" dirty="0">
                <a:solidFill>
                  <a:srgbClr val="FF0000"/>
                </a:solidFill>
              </a:rPr>
              <a:t>服务器</a:t>
            </a:r>
            <a:r>
              <a:rPr lang="en-US" altLang="zh-CN" sz="2100" dirty="0"/>
              <a:t>(Server)</a:t>
            </a:r>
            <a:endParaRPr lang="zh-CN" altLang="en-US" sz="2100" dirty="0"/>
          </a:p>
        </p:txBody>
      </p:sp>
      <p:sp>
        <p:nvSpPr>
          <p:cNvPr id="40" name="TextBox 39"/>
          <p:cNvSpPr txBox="1"/>
          <p:nvPr/>
        </p:nvSpPr>
        <p:spPr>
          <a:xfrm>
            <a:off x="5136498" y="5141704"/>
            <a:ext cx="2709793" cy="4154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FF0000"/>
                </a:solidFill>
              </a:rPr>
              <a:t>Web</a:t>
            </a:r>
            <a:r>
              <a:rPr lang="zh-CN" altLang="en-US" sz="2100" dirty="0">
                <a:solidFill>
                  <a:srgbClr val="FF0000"/>
                </a:solidFill>
              </a:rPr>
              <a:t>浏览器</a:t>
            </a:r>
            <a:r>
              <a:rPr lang="zh-CN" altLang="en-US" sz="2100" dirty="0"/>
              <a:t>（</a:t>
            </a:r>
            <a:r>
              <a:rPr lang="en-US" altLang="zh-CN" sz="2100" dirty="0"/>
              <a:t>Browser</a:t>
            </a:r>
            <a:r>
              <a:rPr lang="zh-CN" altLang="en-US" sz="2100" dirty="0"/>
              <a:t>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08983" y="1702594"/>
            <a:ext cx="709100" cy="4154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FF0000"/>
                </a:solidFill>
              </a:rPr>
              <a:t>URL</a:t>
            </a:r>
            <a:endParaRPr lang="zh-CN" alt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相关概念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浏览器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显示网页内容，并让用户与这些文件交互的一种软件。</a:t>
            </a:r>
            <a:endParaRPr lang="en-US" altLang="zh-CN" dirty="0"/>
          </a:p>
          <a:p>
            <a:pPr lvl="1"/>
            <a:r>
              <a:rPr lang="zh-CN" altLang="en-US" dirty="0"/>
              <a:t>常用浏览器：</a:t>
            </a:r>
            <a:r>
              <a:rPr lang="en-US" altLang="zh-CN" dirty="0"/>
              <a:t>IE</a:t>
            </a:r>
            <a:r>
              <a:rPr lang="zh-CN" altLang="en-US" dirty="0"/>
              <a:t>、谷歌浏览器（</a:t>
            </a:r>
            <a:r>
              <a:rPr lang="en-US" altLang="zh-CN" dirty="0"/>
              <a:t>Chrome</a:t>
            </a:r>
            <a:r>
              <a:rPr lang="zh-CN" altLang="en-US" dirty="0"/>
              <a:t>）、火狐（</a:t>
            </a:r>
            <a:r>
              <a:rPr lang="en-US" altLang="zh-CN" dirty="0"/>
              <a:t>Firefox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Web</a:t>
            </a:r>
            <a:r>
              <a:rPr lang="zh-CN" altLang="en-US" dirty="0">
                <a:solidFill>
                  <a:srgbClr val="FF0000"/>
                </a:solidFill>
              </a:rPr>
              <a:t>服务器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提供</a:t>
            </a:r>
            <a:r>
              <a:rPr lang="en-US" altLang="zh-CN" dirty="0"/>
              <a:t>Web</a:t>
            </a:r>
            <a:r>
              <a:rPr lang="zh-CN" altLang="en-US" dirty="0"/>
              <a:t>服务的计算机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8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83002" y="3007784"/>
            <a:ext cx="197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www.hebtu.edu.cn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007" y="2247818"/>
            <a:ext cx="1169515" cy="759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42552" y="1943241"/>
            <a:ext cx="94403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88" dirty="0"/>
              <a:t>www.baidu.com</a:t>
            </a:r>
            <a:endParaRPr lang="zh-CN" altLang="en-US" sz="788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039" y="1612595"/>
            <a:ext cx="508835" cy="3306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47520" y="2110727"/>
            <a:ext cx="10779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www.sina.com</a:t>
            </a:r>
            <a:endParaRPr lang="zh-CN" altLang="en-US" sz="10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335" y="1748555"/>
            <a:ext cx="592667" cy="38512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60518" y="4716074"/>
            <a:ext cx="94403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88" dirty="0"/>
              <a:t>www.qq.com</a:t>
            </a:r>
            <a:endParaRPr lang="zh-CN" altLang="en-US" sz="788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006" y="4385428"/>
            <a:ext cx="508835" cy="33064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46970" y="3748663"/>
            <a:ext cx="94403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88" dirty="0"/>
              <a:t>www.edu2act.cn</a:t>
            </a:r>
            <a:endParaRPr lang="zh-CN" altLang="en-US" sz="788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57" y="3418017"/>
            <a:ext cx="508835" cy="3306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891" y="3000953"/>
            <a:ext cx="137725" cy="894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308" y="4354180"/>
            <a:ext cx="175295" cy="1139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322" y="2682964"/>
            <a:ext cx="196878" cy="12793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379" y="3525763"/>
            <a:ext cx="343023" cy="2229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005" y="1265386"/>
            <a:ext cx="254417" cy="16532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214" y="4696540"/>
            <a:ext cx="254417" cy="16532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762" y="4302766"/>
            <a:ext cx="254417" cy="1653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24" y="1348047"/>
            <a:ext cx="306945" cy="19945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802" y="1695256"/>
            <a:ext cx="254417" cy="16532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56" y="4785663"/>
            <a:ext cx="254417" cy="16532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56" y="1430709"/>
            <a:ext cx="254417" cy="16532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54" y="3678559"/>
            <a:ext cx="254417" cy="165323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620904" y="2802432"/>
            <a:ext cx="94403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" dirty="0"/>
              <a:t>www.baidu.com</a:t>
            </a:r>
            <a:endParaRPr lang="zh-CN" altLang="en-US" sz="300" dirty="0"/>
          </a:p>
        </p:txBody>
      </p:sp>
      <p:sp>
        <p:nvSpPr>
          <p:cNvPr id="30" name="文本框 29"/>
          <p:cNvSpPr txBox="1"/>
          <p:nvPr/>
        </p:nvSpPr>
        <p:spPr>
          <a:xfrm>
            <a:off x="2241634" y="4459176"/>
            <a:ext cx="94403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" dirty="0"/>
              <a:t>www.baidu.com</a:t>
            </a:r>
            <a:endParaRPr lang="zh-CN" altLang="en-US" sz="300" dirty="0"/>
          </a:p>
        </p:txBody>
      </p:sp>
      <p:cxnSp>
        <p:nvCxnSpPr>
          <p:cNvPr id="32" name="直接连接符 31"/>
          <p:cNvCxnSpPr>
            <a:stCxn id="21" idx="3"/>
            <a:endCxn id="16" idx="1"/>
          </p:cNvCxnSpPr>
          <p:nvPr/>
        </p:nvCxnSpPr>
        <p:spPr>
          <a:xfrm flipV="1">
            <a:off x="1888069" y="1348046"/>
            <a:ext cx="2102937" cy="997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1" idx="2"/>
            <a:endCxn id="12" idx="0"/>
          </p:cNvCxnSpPr>
          <p:nvPr/>
        </p:nvCxnSpPr>
        <p:spPr>
          <a:xfrm>
            <a:off x="1734596" y="1547503"/>
            <a:ext cx="419157" cy="145344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3" idx="0"/>
            <a:endCxn id="22" idx="2"/>
          </p:cNvCxnSpPr>
          <p:nvPr/>
        </p:nvCxnSpPr>
        <p:spPr>
          <a:xfrm flipV="1">
            <a:off x="4575763" y="1860576"/>
            <a:ext cx="191247" cy="38724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7" idx="3"/>
          </p:cNvCxnSpPr>
          <p:nvPr/>
        </p:nvCxnSpPr>
        <p:spPr>
          <a:xfrm>
            <a:off x="3429002" y="1941119"/>
            <a:ext cx="676029" cy="7418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</p:cNvCxnSpPr>
          <p:nvPr/>
        </p:nvCxnSpPr>
        <p:spPr>
          <a:xfrm flipH="1" flipV="1">
            <a:off x="1888069" y="1547502"/>
            <a:ext cx="1032099" cy="31307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16" idx="2"/>
          </p:cNvCxnSpPr>
          <p:nvPr/>
        </p:nvCxnSpPr>
        <p:spPr>
          <a:xfrm>
            <a:off x="4118215" y="1430709"/>
            <a:ext cx="330341" cy="91085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22" idx="0"/>
          </p:cNvCxnSpPr>
          <p:nvPr/>
        </p:nvCxnSpPr>
        <p:spPr>
          <a:xfrm>
            <a:off x="4270602" y="1430709"/>
            <a:ext cx="496409" cy="2645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2" idx="3"/>
            <a:endCxn id="5" idx="1"/>
          </p:cNvCxnSpPr>
          <p:nvPr/>
        </p:nvCxnSpPr>
        <p:spPr>
          <a:xfrm>
            <a:off x="4894220" y="1777918"/>
            <a:ext cx="548821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16" idx="3"/>
          </p:cNvCxnSpPr>
          <p:nvPr/>
        </p:nvCxnSpPr>
        <p:spPr>
          <a:xfrm>
            <a:off x="4245420" y="1348046"/>
            <a:ext cx="1363106" cy="31723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2" idx="3"/>
          </p:cNvCxnSpPr>
          <p:nvPr/>
        </p:nvCxnSpPr>
        <p:spPr>
          <a:xfrm flipV="1">
            <a:off x="2222616" y="2802431"/>
            <a:ext cx="1895599" cy="24326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2" idx="3"/>
            <a:endCxn id="11" idx="1"/>
          </p:cNvCxnSpPr>
          <p:nvPr/>
        </p:nvCxnSpPr>
        <p:spPr>
          <a:xfrm>
            <a:off x="2222614" y="3045699"/>
            <a:ext cx="924842" cy="5376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1" idx="3"/>
          </p:cNvCxnSpPr>
          <p:nvPr/>
        </p:nvCxnSpPr>
        <p:spPr>
          <a:xfrm flipV="1">
            <a:off x="3656293" y="3283414"/>
            <a:ext cx="792263" cy="29992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" idx="3"/>
            <a:endCxn id="25" idx="1"/>
          </p:cNvCxnSpPr>
          <p:nvPr/>
        </p:nvCxnSpPr>
        <p:spPr>
          <a:xfrm flipV="1">
            <a:off x="5951875" y="1513368"/>
            <a:ext cx="1157983" cy="26454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6" idx="3"/>
            <a:endCxn id="25" idx="1"/>
          </p:cNvCxnSpPr>
          <p:nvPr/>
        </p:nvCxnSpPr>
        <p:spPr>
          <a:xfrm>
            <a:off x="4245422" y="1348048"/>
            <a:ext cx="2864435" cy="16532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cxnSpLocks/>
          </p:cNvCxnSpPr>
          <p:nvPr/>
        </p:nvCxnSpPr>
        <p:spPr>
          <a:xfrm flipV="1">
            <a:off x="5137766" y="2057382"/>
            <a:ext cx="632074" cy="41275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14" idx="0"/>
          </p:cNvCxnSpPr>
          <p:nvPr/>
        </p:nvCxnSpPr>
        <p:spPr>
          <a:xfrm>
            <a:off x="6069493" y="2055877"/>
            <a:ext cx="766271" cy="62708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cxnSpLocks/>
          </p:cNvCxnSpPr>
          <p:nvPr/>
        </p:nvCxnSpPr>
        <p:spPr>
          <a:xfrm>
            <a:off x="5195462" y="2703208"/>
            <a:ext cx="1021482" cy="79251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cxnSpLocks/>
          </p:cNvCxnSpPr>
          <p:nvPr/>
        </p:nvCxnSpPr>
        <p:spPr>
          <a:xfrm flipH="1">
            <a:off x="6355437" y="2911125"/>
            <a:ext cx="443233" cy="55272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endCxn id="14" idx="0"/>
          </p:cNvCxnSpPr>
          <p:nvPr/>
        </p:nvCxnSpPr>
        <p:spPr>
          <a:xfrm flipH="1">
            <a:off x="6835761" y="1572144"/>
            <a:ext cx="391712" cy="11108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cxnSpLocks/>
          </p:cNvCxnSpPr>
          <p:nvPr/>
        </p:nvCxnSpPr>
        <p:spPr>
          <a:xfrm>
            <a:off x="6415532" y="3731217"/>
            <a:ext cx="694324" cy="98485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endCxn id="9" idx="0"/>
          </p:cNvCxnSpPr>
          <p:nvPr/>
        </p:nvCxnSpPr>
        <p:spPr>
          <a:xfrm>
            <a:off x="4914376" y="3216887"/>
            <a:ext cx="601047" cy="116853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cxnSpLocks/>
          </p:cNvCxnSpPr>
          <p:nvPr/>
        </p:nvCxnSpPr>
        <p:spPr>
          <a:xfrm flipH="1">
            <a:off x="5677639" y="3727409"/>
            <a:ext cx="539306" cy="62676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endCxn id="18" idx="0"/>
          </p:cNvCxnSpPr>
          <p:nvPr/>
        </p:nvCxnSpPr>
        <p:spPr>
          <a:xfrm>
            <a:off x="4522852" y="3296646"/>
            <a:ext cx="180118" cy="100611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endCxn id="23" idx="0"/>
          </p:cNvCxnSpPr>
          <p:nvPr/>
        </p:nvCxnSpPr>
        <p:spPr>
          <a:xfrm>
            <a:off x="6928909" y="2898675"/>
            <a:ext cx="308154" cy="188698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cxnSpLocks/>
          </p:cNvCxnSpPr>
          <p:nvPr/>
        </p:nvCxnSpPr>
        <p:spPr>
          <a:xfrm>
            <a:off x="7275894" y="1567265"/>
            <a:ext cx="50018" cy="314880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endCxn id="23" idx="1"/>
          </p:cNvCxnSpPr>
          <p:nvPr/>
        </p:nvCxnSpPr>
        <p:spPr>
          <a:xfrm>
            <a:off x="5769110" y="4516882"/>
            <a:ext cx="1340747" cy="3514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endCxn id="18" idx="1"/>
          </p:cNvCxnSpPr>
          <p:nvPr/>
        </p:nvCxnSpPr>
        <p:spPr>
          <a:xfrm>
            <a:off x="3682552" y="3658612"/>
            <a:ext cx="893210" cy="72681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cxnSpLocks/>
          </p:cNvCxnSpPr>
          <p:nvPr/>
        </p:nvCxnSpPr>
        <p:spPr>
          <a:xfrm>
            <a:off x="4820893" y="4354180"/>
            <a:ext cx="559310" cy="12777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cxnSpLocks/>
          </p:cNvCxnSpPr>
          <p:nvPr/>
        </p:nvCxnSpPr>
        <p:spPr>
          <a:xfrm>
            <a:off x="3419853" y="3788809"/>
            <a:ext cx="695058" cy="9011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endCxn id="17" idx="1"/>
          </p:cNvCxnSpPr>
          <p:nvPr/>
        </p:nvCxnSpPr>
        <p:spPr>
          <a:xfrm>
            <a:off x="2153750" y="3099462"/>
            <a:ext cx="1964462" cy="167973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endCxn id="17" idx="3"/>
          </p:cNvCxnSpPr>
          <p:nvPr/>
        </p:nvCxnSpPr>
        <p:spPr>
          <a:xfrm flipH="1">
            <a:off x="4372628" y="4484374"/>
            <a:ext cx="305078" cy="29482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endCxn id="13" idx="0"/>
          </p:cNvCxnSpPr>
          <p:nvPr/>
        </p:nvCxnSpPr>
        <p:spPr>
          <a:xfrm>
            <a:off x="2172216" y="3826606"/>
            <a:ext cx="254738" cy="52757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3" idx="0"/>
          </p:cNvCxnSpPr>
          <p:nvPr/>
        </p:nvCxnSpPr>
        <p:spPr>
          <a:xfrm>
            <a:off x="2163592" y="3099462"/>
            <a:ext cx="263362" cy="12547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endCxn id="26" idx="0"/>
          </p:cNvCxnSpPr>
          <p:nvPr/>
        </p:nvCxnSpPr>
        <p:spPr>
          <a:xfrm>
            <a:off x="1698125" y="1556834"/>
            <a:ext cx="397737" cy="212172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endCxn id="17" idx="1"/>
          </p:cNvCxnSpPr>
          <p:nvPr/>
        </p:nvCxnSpPr>
        <p:spPr>
          <a:xfrm>
            <a:off x="2561017" y="4455912"/>
            <a:ext cx="1557196" cy="32328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5" name="标题 1"/>
          <p:cNvSpPr>
            <a:spLocks noGrp="1"/>
          </p:cNvSpPr>
          <p:nvPr>
            <p:ph type="title"/>
          </p:nvPr>
        </p:nvSpPr>
        <p:spPr>
          <a:xfrm>
            <a:off x="923603" y="72381"/>
            <a:ext cx="7886700" cy="625451"/>
          </a:xfrm>
        </p:spPr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相关概念</a:t>
            </a:r>
          </a:p>
        </p:txBody>
      </p:sp>
    </p:spTree>
    <p:extLst>
      <p:ext uri="{BB962C8B-B14F-4D97-AF65-F5344CB8AC3E}">
        <p14:creationId xmlns:p14="http://schemas.microsoft.com/office/powerpoint/2010/main" val="243282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9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9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9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4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9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9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3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3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8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9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9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7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7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2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9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1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1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9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9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9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9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8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80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00"/>
                            </p:stCondLst>
                            <p:childTnLst>
                              <p:par>
                                <p:cTn id="1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950"/>
                            </p:stCondLst>
                            <p:childTnLst>
                              <p:par>
                                <p:cTn id="1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95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95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" grpId="0"/>
      <p:bldP spid="6" grpId="0"/>
      <p:bldP spid="8" grpId="0"/>
      <p:bldP spid="10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9219" y="1201480"/>
            <a:ext cx="7464055" cy="384898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URL</a:t>
            </a:r>
            <a:r>
              <a:rPr lang="zh-CN" altLang="en-US" dirty="0">
                <a:solidFill>
                  <a:srgbClr val="FF0000"/>
                </a:solidFill>
              </a:rPr>
              <a:t>（统一资源定位符）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互联网上标准资源的地址，可以从互联网上得到的资源的位置和访问方法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endParaRPr lang="en-US" altLang="zh-CN" dirty="0"/>
          </a:p>
          <a:p>
            <a:pPr lvl="2"/>
            <a:r>
              <a:rPr lang="en-US" altLang="zh-CN" dirty="0">
                <a:hlinkClick r:id="rId3"/>
              </a:rPr>
              <a:t>http://www.baidu.com/</a:t>
            </a:r>
            <a:endParaRPr lang="en-US" altLang="zh-CN" dirty="0"/>
          </a:p>
          <a:p>
            <a:pPr lvl="2"/>
            <a:r>
              <a:rPr lang="en-US" altLang="zh-CN" dirty="0">
                <a:hlinkClick r:id="rId4"/>
              </a:rPr>
              <a:t>http://tech.sina.com.cn/it/2015-01-14/doc-iavxeafr9972646.shtml</a:t>
            </a:r>
            <a:endParaRPr lang="en-US" altLang="zh-CN" dirty="0"/>
          </a:p>
          <a:p>
            <a:pPr lvl="1"/>
            <a:r>
              <a:rPr lang="zh-CN" altLang="en-US" dirty="0"/>
              <a:t>组成部分：</a:t>
            </a:r>
            <a:r>
              <a:rPr lang="zh-CN" altLang="en-US" dirty="0">
                <a:solidFill>
                  <a:srgbClr val="FF0000"/>
                </a:solidFill>
              </a:rPr>
              <a:t>协议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服务器地址（域名）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资源路径</a:t>
            </a:r>
            <a:endParaRPr lang="en-US" altLang="zh-CN" dirty="0">
              <a:solidFill>
                <a:srgbClr val="FF0000"/>
              </a:solidFill>
            </a:endParaRPr>
          </a:p>
          <a:p>
            <a:pPr marL="685800" lvl="2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592763" y="5507694"/>
            <a:ext cx="5204097" cy="525586"/>
            <a:chOff x="1592763" y="5507694"/>
            <a:chExt cx="5204097" cy="525586"/>
          </a:xfrm>
        </p:grpSpPr>
        <p:grpSp>
          <p:nvGrpSpPr>
            <p:cNvPr id="10" name="组合 9"/>
            <p:cNvGrpSpPr/>
            <p:nvPr/>
          </p:nvGrpSpPr>
          <p:grpSpPr>
            <a:xfrm>
              <a:off x="2251445" y="5507694"/>
              <a:ext cx="2368202" cy="507831"/>
              <a:chOff x="1988291" y="4768738"/>
              <a:chExt cx="3157603" cy="677108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988291" y="4768738"/>
                <a:ext cx="2402956" cy="28100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402167" y="5045737"/>
                <a:ext cx="274372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服务器地址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053660" y="5512062"/>
              <a:ext cx="2743200" cy="493685"/>
              <a:chOff x="4391247" y="4774559"/>
              <a:chExt cx="3657600" cy="65824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391247" y="4774559"/>
                <a:ext cx="3657600" cy="28100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569006" y="5032696"/>
                <a:ext cx="14965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350" dirty="0"/>
                  <a:t>资源路径</a:t>
                </a: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1592763" y="5507697"/>
              <a:ext cx="640278" cy="2107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16687" y="5733198"/>
              <a:ext cx="61635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50" dirty="0"/>
                <a:t>协议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1544378" y="5417125"/>
            <a:ext cx="5693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http://www.hebtu.edu.cn/a/sdxb/kxyj/kypt/index.html</a:t>
            </a:r>
          </a:p>
        </p:txBody>
      </p:sp>
    </p:spTree>
    <p:extLst>
      <p:ext uri="{BB962C8B-B14F-4D97-AF65-F5344CB8AC3E}">
        <p14:creationId xmlns:p14="http://schemas.microsoft.com/office/powerpoint/2010/main" val="292884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开发简介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55676" y="1690287"/>
            <a:ext cx="58866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100" b="1" dirty="0">
                <a:latin typeface="微软雅黑" pitchFamily="34" charset="-122"/>
                <a:ea typeface="微软雅黑" pitchFamily="34" charset="-122"/>
              </a:rPr>
              <a:t>姓名：陶卓</a:t>
            </a:r>
            <a:endParaRPr lang="en-US" altLang="zh-CN" sz="21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100" b="1" dirty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100" b="1" dirty="0">
                <a:latin typeface="微软雅黑" pitchFamily="34" charset="-122"/>
                <a:ea typeface="微软雅黑" pitchFamily="34" charset="-122"/>
              </a:rPr>
              <a:t>： </a:t>
            </a:r>
            <a:r>
              <a:rPr lang="en-US" altLang="zh-CN" sz="2100" b="1" dirty="0">
                <a:latin typeface="微软雅黑" pitchFamily="34" charset="-122"/>
                <a:ea typeface="微软雅黑" pitchFamily="34" charset="-122"/>
              </a:rPr>
              <a:t>1443207034</a:t>
            </a:r>
            <a:endParaRPr lang="en-US" altLang="zh-CN" sz="21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100" b="1" dirty="0">
                <a:latin typeface="微软雅黑" pitchFamily="34" charset="-122"/>
                <a:ea typeface="微软雅黑" pitchFamily="34" charset="-122"/>
              </a:rPr>
              <a:t>电话：</a:t>
            </a:r>
            <a:r>
              <a:rPr lang="en-US" altLang="zh-CN" sz="2100" b="1" dirty="0">
                <a:latin typeface="微软雅黑" pitchFamily="34" charset="-122"/>
                <a:ea typeface="微软雅黑" pitchFamily="34" charset="-122"/>
              </a:rPr>
              <a:t>13653388520</a:t>
            </a:r>
            <a:endParaRPr lang="en-US" altLang="zh-CN" sz="21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100" b="1" dirty="0">
                <a:latin typeface="微软雅黑" pitchFamily="34" charset="-122"/>
                <a:ea typeface="微软雅黑" pitchFamily="34" charset="-122"/>
              </a:rPr>
              <a:t>课时：</a:t>
            </a:r>
            <a:r>
              <a:rPr lang="en-US" altLang="zh-CN" sz="2100" dirty="0">
                <a:latin typeface="微软雅黑" pitchFamily="34" charset="-122"/>
                <a:ea typeface="微软雅黑" pitchFamily="34" charset="-122"/>
              </a:rPr>
              <a:t>54</a:t>
            </a:r>
            <a:r>
              <a:rPr lang="zh-CN" altLang="en-US" sz="2100" dirty="0">
                <a:latin typeface="微软雅黑" pitchFamily="34" charset="-122"/>
                <a:ea typeface="微软雅黑" pitchFamily="34" charset="-122"/>
              </a:rPr>
              <a:t>课时</a:t>
            </a:r>
            <a:endParaRPr lang="en-US" altLang="zh-CN" sz="21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100" b="1" dirty="0">
                <a:latin typeface="微软雅黑" pitchFamily="34" charset="-122"/>
                <a:ea typeface="微软雅黑" pitchFamily="34" charset="-122"/>
              </a:rPr>
              <a:t>学分：</a:t>
            </a:r>
            <a:r>
              <a:rPr lang="en-US" altLang="zh-CN" sz="2100" dirty="0">
                <a:latin typeface="微软雅黑" pitchFamily="34" charset="-122"/>
                <a:ea typeface="微软雅黑" pitchFamily="34" charset="-122"/>
              </a:rPr>
              <a:t>2.5</a:t>
            </a:r>
            <a:endParaRPr lang="zh-CN" altLang="en-US" sz="21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178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相关概念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827584" y="1564131"/>
            <a:ext cx="41745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66688" indent="-166688" defTabSz="0" eaLnBrk="0" hangingPunct="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 defTabSz="0" eaLnBrk="0" hangingPunct="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 defTabSz="0" eaLnBrk="0" hangingPunct="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 defTabSz="0" eaLnBrk="0" hangingPunct="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 defTabSz="0" eaLnBrk="0" hangingPunct="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spcAft>
                <a:spcPct val="15000"/>
              </a:spcAft>
              <a:buClr>
                <a:schemeClr val="tx2"/>
              </a:buClr>
            </a:pPr>
            <a:r>
              <a:rPr lang="zh-CN" altLang="en-US" sz="3600" b="1" dirty="0">
                <a:solidFill>
                  <a:srgbClr val="C00000"/>
                </a:solidFill>
                <a:latin typeface="微软雅黑" pitchFamily="34" charset="-122"/>
              </a:rPr>
              <a:t>网页  </a:t>
            </a:r>
            <a:r>
              <a:rPr lang="zh-CN" altLang="en-US" sz="2000" dirty="0">
                <a:latin typeface="微软雅黑" pitchFamily="34" charset="-122"/>
              </a:rPr>
              <a:t>与   </a:t>
            </a:r>
            <a:r>
              <a:rPr lang="zh-CN" altLang="en-US" sz="3600" b="1" dirty="0">
                <a:solidFill>
                  <a:srgbClr val="C00000"/>
                </a:solidFill>
                <a:latin typeface="微软雅黑" pitchFamily="34" charset="-122"/>
              </a:rPr>
              <a:t>网页文件？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7584" y="2484556"/>
            <a:ext cx="5763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浏览器中看到的网页实质为：网页文件</a:t>
            </a:r>
            <a:endParaRPr lang="en-US" altLang="zh-CN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58593" y="3220315"/>
            <a:ext cx="54328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网页文件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扩展名：</a:t>
            </a:r>
            <a:r>
              <a:rPr lang="en-US" altLang="zh-CN" sz="2400" dirty="0">
                <a:solidFill>
                  <a:srgbClr val="FF0000"/>
                </a:solidFill>
              </a:rPr>
              <a:t>.html </a:t>
            </a:r>
            <a:r>
              <a:rPr lang="zh-CN" altLang="en-US" sz="2400" dirty="0"/>
              <a:t>或 </a:t>
            </a:r>
            <a:r>
              <a:rPr lang="en-US" altLang="zh-CN" sz="2400" dirty="0">
                <a:solidFill>
                  <a:srgbClr val="FF0000"/>
                </a:solidFill>
              </a:rPr>
              <a:t>.</a:t>
            </a:r>
            <a:r>
              <a:rPr lang="en-US" altLang="zh-CN" sz="2400" dirty="0" err="1">
                <a:solidFill>
                  <a:srgbClr val="FF0000"/>
                </a:solidFill>
              </a:rPr>
              <a:t>htm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文件内容为</a:t>
            </a:r>
            <a:r>
              <a:rPr lang="en-US" altLang="zh-CN" sz="2400" dirty="0">
                <a:solidFill>
                  <a:srgbClr val="FF0000"/>
                </a:solidFill>
              </a:rPr>
              <a:t>HTML</a:t>
            </a:r>
            <a:r>
              <a:rPr lang="zh-CN" altLang="en-US" sz="2400" dirty="0">
                <a:solidFill>
                  <a:srgbClr val="FF0000"/>
                </a:solidFill>
              </a:rPr>
              <a:t>代码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文本内容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59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相关概念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27" y="1478529"/>
            <a:ext cx="2395939" cy="233333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00" y="1959266"/>
            <a:ext cx="2714542" cy="215849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46" y="1478529"/>
            <a:ext cx="2906988" cy="210360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804303" y="4615059"/>
            <a:ext cx="5570756" cy="1308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网页：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浏览器中打开的一个页面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网站：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一组域名相同的网页的集合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387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721274"/>
            <a:ext cx="2519916" cy="5594466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063093" y="2136455"/>
            <a:ext cx="897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53204" y="2928948"/>
            <a:ext cx="261762" cy="35241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8" name="等腰三角形 7"/>
          <p:cNvSpPr/>
          <p:nvPr/>
        </p:nvSpPr>
        <p:spPr>
          <a:xfrm rot="5400000" flipH="1">
            <a:off x="3565680" y="1396150"/>
            <a:ext cx="389541" cy="254317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4080863" y="1327097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80866" y="2112996"/>
            <a:ext cx="22635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27" name="等腰三角形 26"/>
          <p:cNvSpPr/>
          <p:nvPr/>
        </p:nvSpPr>
        <p:spPr>
          <a:xfrm rot="5400000" flipH="1">
            <a:off x="3565680" y="2182050"/>
            <a:ext cx="389541" cy="254317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4089658" y="3783044"/>
            <a:ext cx="2539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29" name="等腰三角形 28"/>
          <p:cNvSpPr/>
          <p:nvPr/>
        </p:nvSpPr>
        <p:spPr>
          <a:xfrm rot="5400000" flipH="1">
            <a:off x="3574472" y="3852098"/>
            <a:ext cx="389541" cy="254317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4089655" y="535054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30" name="等腰三角形 29"/>
          <p:cNvSpPr/>
          <p:nvPr/>
        </p:nvSpPr>
        <p:spPr>
          <a:xfrm rot="5400000" flipH="1">
            <a:off x="3574472" y="5419598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4089655" y="294623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28" name="等腰三角形 27"/>
          <p:cNvSpPr/>
          <p:nvPr/>
        </p:nvSpPr>
        <p:spPr>
          <a:xfrm rot="5400000" flipH="1">
            <a:off x="3574472" y="3015287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文本框 30"/>
          <p:cNvSpPr txBox="1"/>
          <p:nvPr/>
        </p:nvSpPr>
        <p:spPr>
          <a:xfrm>
            <a:off x="4080862" y="4621340"/>
            <a:ext cx="5863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网站类型、结构及页面类型</a:t>
            </a:r>
          </a:p>
        </p:txBody>
      </p:sp>
      <p:sp>
        <p:nvSpPr>
          <p:cNvPr id="32" name="等腰三角形 31"/>
          <p:cNvSpPr/>
          <p:nvPr/>
        </p:nvSpPr>
        <p:spPr>
          <a:xfrm rot="5400000" flipH="1">
            <a:off x="3572461" y="4683611"/>
            <a:ext cx="389541" cy="267880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87487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网络应用程序架构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B/S</a:t>
            </a:r>
            <a:r>
              <a:rPr lang="zh-CN" altLang="en-US" dirty="0">
                <a:solidFill>
                  <a:srgbClr val="FF0000"/>
                </a:solidFill>
              </a:rPr>
              <a:t>架构（</a:t>
            </a:r>
            <a:r>
              <a:rPr lang="en-US" altLang="zh-CN" dirty="0">
                <a:solidFill>
                  <a:srgbClr val="FF0000"/>
                </a:solidFill>
              </a:rPr>
              <a:t>Browser/Server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典型应用：</a:t>
            </a:r>
            <a:endParaRPr lang="en-US" altLang="zh-CN" dirty="0"/>
          </a:p>
          <a:p>
            <a:pPr lvl="2"/>
            <a:r>
              <a:rPr lang="zh-CN" altLang="en-US" dirty="0"/>
              <a:t>微博</a:t>
            </a:r>
            <a:endParaRPr lang="en-US" altLang="zh-CN" dirty="0"/>
          </a:p>
          <a:p>
            <a:pPr lvl="2"/>
            <a:r>
              <a:rPr lang="en-US" altLang="zh-CN" dirty="0" err="1"/>
              <a:t>WebQQ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C/S</a:t>
            </a:r>
            <a:r>
              <a:rPr lang="zh-CN" altLang="en-US" dirty="0">
                <a:solidFill>
                  <a:srgbClr val="FF0000"/>
                </a:solidFill>
              </a:rPr>
              <a:t>架构</a:t>
            </a:r>
            <a:r>
              <a:rPr lang="en-US" altLang="zh-CN" dirty="0">
                <a:solidFill>
                  <a:srgbClr val="FF0000"/>
                </a:solidFill>
              </a:rPr>
              <a:t>(Client/Server)</a:t>
            </a:r>
          </a:p>
          <a:p>
            <a:pPr lvl="1"/>
            <a:r>
              <a:rPr lang="zh-CN" altLang="en-US" dirty="0"/>
              <a:t>典型应用：</a:t>
            </a:r>
            <a:endParaRPr lang="en-US" altLang="zh-CN" dirty="0"/>
          </a:p>
          <a:p>
            <a:pPr lvl="2"/>
            <a:r>
              <a:rPr lang="en-US" altLang="zh-CN" dirty="0"/>
              <a:t>QQ</a:t>
            </a:r>
          </a:p>
          <a:p>
            <a:pPr lvl="2"/>
            <a:r>
              <a:rPr lang="zh-CN" altLang="en-US" dirty="0"/>
              <a:t>魔兽世界</a:t>
            </a:r>
            <a:endParaRPr lang="en-US" altLang="zh-CN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25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B/S</a:t>
            </a:r>
            <a:r>
              <a:rPr lang="zh-CN" altLang="en-US" dirty="0"/>
              <a:t>架构</a:t>
            </a:r>
            <a:endParaRPr lang="en-US" altLang="zh-CN" dirty="0"/>
          </a:p>
          <a:p>
            <a:pPr lvl="1"/>
            <a:r>
              <a:rPr lang="zh-CN" altLang="en-US" dirty="0"/>
              <a:t>无需安装特定客户端程序，通过</a:t>
            </a:r>
            <a:r>
              <a:rPr lang="en-US" altLang="zh-CN" dirty="0"/>
              <a:t>URL</a:t>
            </a:r>
            <a:r>
              <a:rPr lang="zh-CN" altLang="en-US" dirty="0"/>
              <a:t>访问</a:t>
            </a:r>
            <a:endParaRPr lang="en-US" altLang="zh-CN" dirty="0"/>
          </a:p>
          <a:p>
            <a:pPr lvl="1"/>
            <a:r>
              <a:rPr lang="zh-CN" altLang="en-US" dirty="0"/>
              <a:t>跨平台能力（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Android</a:t>
            </a:r>
            <a:r>
              <a:rPr lang="zh-CN" altLang="en-US" dirty="0"/>
              <a:t>、</a:t>
            </a:r>
            <a:r>
              <a:rPr lang="en-US" altLang="zh-CN" dirty="0"/>
              <a:t>IOS…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无缝升级，客户端免维护</a:t>
            </a:r>
            <a:endParaRPr lang="en-US" altLang="zh-CN" dirty="0"/>
          </a:p>
          <a:p>
            <a:pPr lvl="1"/>
            <a:r>
              <a:rPr lang="zh-CN" altLang="en-US" dirty="0"/>
              <a:t>不能直接使用客户端硬件资源，用户体验单一</a:t>
            </a:r>
            <a:endParaRPr lang="en-US" altLang="zh-CN" dirty="0"/>
          </a:p>
          <a:p>
            <a:r>
              <a:rPr lang="en-US" altLang="zh-CN" dirty="0"/>
              <a:t>C/S</a:t>
            </a:r>
            <a:r>
              <a:rPr lang="zh-CN" altLang="en-US" dirty="0"/>
              <a:t>架构</a:t>
            </a:r>
            <a:endParaRPr lang="en-US" altLang="zh-CN" dirty="0"/>
          </a:p>
          <a:p>
            <a:pPr lvl="1"/>
            <a:r>
              <a:rPr lang="zh-CN" altLang="en-US" dirty="0"/>
              <a:t>需要安装特定客户端程序</a:t>
            </a:r>
            <a:endParaRPr lang="en-US" altLang="zh-CN" dirty="0"/>
          </a:p>
          <a:p>
            <a:pPr lvl="1"/>
            <a:r>
              <a:rPr lang="zh-CN" altLang="en-US" dirty="0"/>
              <a:t>针对不同平台开发不同版本</a:t>
            </a:r>
            <a:endParaRPr lang="en-US" altLang="zh-CN" dirty="0"/>
          </a:p>
          <a:p>
            <a:pPr lvl="1"/>
            <a:r>
              <a:rPr lang="zh-CN" altLang="en-US" dirty="0"/>
              <a:t>升级应用须重新安装</a:t>
            </a:r>
            <a:endParaRPr lang="en-US" altLang="zh-CN" dirty="0"/>
          </a:p>
          <a:p>
            <a:pPr lvl="1"/>
            <a:r>
              <a:rPr lang="zh-CN" altLang="en-US" dirty="0"/>
              <a:t>充分应用客户端硬件资源，构建大型</a:t>
            </a:r>
            <a:r>
              <a:rPr lang="en-US" altLang="zh-CN" dirty="0"/>
              <a:t>3D</a:t>
            </a:r>
            <a:r>
              <a:rPr lang="zh-CN" altLang="en-US" dirty="0"/>
              <a:t>效果应用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784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互联网的发展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70582951"/>
              </p:ext>
            </p:extLst>
          </p:nvPr>
        </p:nvGraphicFramePr>
        <p:xfrm>
          <a:off x="848050" y="2090642"/>
          <a:ext cx="7596017" cy="1817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228732" y="35146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</a:rPr>
              <a:t>信息上网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80997" y="353073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人上网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31799" y="35307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随时在线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42045" y="354676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万物联网</a:t>
            </a:r>
            <a:endParaRPr lang="en-US" altLang="zh-CN" dirty="0"/>
          </a:p>
          <a:p>
            <a:r>
              <a:rPr lang="zh-CN" altLang="en-US" dirty="0"/>
              <a:t>传统行业互联网化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300960" y="3936720"/>
            <a:ext cx="863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dirty="0"/>
              <a:t>门户</a:t>
            </a:r>
            <a:endParaRPr lang="en-US" altLang="zh-CN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80996" y="3952758"/>
            <a:ext cx="863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14313" indent="-214313">
              <a:buFont typeface="Arial" panose="020B0604020202020204" pitchFamily="34" charset="0"/>
              <a:buChar char="•"/>
            </a:lvl1pPr>
          </a:lstStyle>
          <a:p>
            <a:r>
              <a:rPr lang="zh-CN" altLang="en-US" dirty="0"/>
              <a:t>社交</a:t>
            </a:r>
            <a:endParaRPr lang="en-US" altLang="zh-CN" dirty="0"/>
          </a:p>
          <a:p>
            <a:r>
              <a:rPr lang="zh-CN" altLang="en-US" dirty="0"/>
              <a:t>论坛</a:t>
            </a:r>
            <a:endParaRPr lang="en-US" altLang="zh-CN" dirty="0"/>
          </a:p>
          <a:p>
            <a:r>
              <a:rPr lang="en-US" altLang="zh-CN" dirty="0"/>
              <a:t>...</a:t>
            </a: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756852" y="3943968"/>
            <a:ext cx="1758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14313" indent="-214313">
              <a:buFont typeface="Arial" panose="020B0604020202020204" pitchFamily="34" charset="0"/>
              <a:buChar char="•"/>
            </a:lvl1pPr>
          </a:lstStyle>
          <a:p>
            <a:r>
              <a:rPr lang="zh-CN" altLang="en-US" dirty="0"/>
              <a:t>移动应用</a:t>
            </a:r>
            <a:endParaRPr lang="en-US" altLang="zh-CN" dirty="0"/>
          </a:p>
          <a:p>
            <a:r>
              <a:rPr lang="zh-CN" altLang="en-US" dirty="0"/>
              <a:t>移动</a:t>
            </a:r>
            <a:r>
              <a:rPr lang="en-US" altLang="zh-CN" dirty="0"/>
              <a:t>Web</a:t>
            </a:r>
            <a:r>
              <a:rPr lang="zh-CN" altLang="en-US" dirty="0"/>
              <a:t>应用</a:t>
            </a:r>
            <a:endParaRPr lang="en-US" altLang="zh-CN" dirty="0"/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5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十几年前：</a:t>
            </a:r>
            <a:r>
              <a:rPr lang="en-US" altLang="zh-CN" dirty="0"/>
              <a:t>Web</a:t>
            </a:r>
            <a:r>
              <a:rPr lang="zh-CN" altLang="en-US" dirty="0"/>
              <a:t>用来展现一个文档</a:t>
            </a:r>
          </a:p>
          <a:p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49" y="2573098"/>
            <a:ext cx="5140500" cy="338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58" y="1959756"/>
            <a:ext cx="4278977" cy="349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0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现在：</a:t>
            </a:r>
            <a:r>
              <a:rPr lang="en-US" altLang="zh-CN" dirty="0"/>
              <a:t>Web</a:t>
            </a:r>
            <a:r>
              <a:rPr lang="zh-CN" altLang="en-US" dirty="0"/>
              <a:t>成为应用程序运行的一个平台</a:t>
            </a:r>
          </a:p>
          <a:p>
            <a:endParaRPr lang="zh-CN" altLang="en-US" dirty="0"/>
          </a:p>
        </p:txBody>
      </p:sp>
      <p:pic>
        <p:nvPicPr>
          <p:cNvPr id="4" name="Picture 3" descr="C:\Documents and Settings\Administrator\Application Data\Tencent\Users\290320527\QQ\WinTemp\RichOle\)[4KXZP9BABU_NCE@{%FYG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2" y="2249093"/>
            <a:ext cx="2786063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984" y="3482580"/>
            <a:ext cx="3121819" cy="223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9" y="2975374"/>
            <a:ext cx="4776788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769" y="2486026"/>
            <a:ext cx="4030265" cy="2818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26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领域典型应用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门户：新浪、网易</a:t>
            </a:r>
            <a:endParaRPr lang="en-US" altLang="zh-CN" dirty="0"/>
          </a:p>
          <a:p>
            <a:r>
              <a:rPr lang="zh-CN" altLang="en-US" dirty="0"/>
              <a:t>社交：微博、人人网</a:t>
            </a:r>
            <a:endParaRPr lang="en-US" altLang="zh-CN" dirty="0"/>
          </a:p>
          <a:p>
            <a:r>
              <a:rPr lang="zh-CN" altLang="en-US" dirty="0"/>
              <a:t>搜索：谷歌、百度</a:t>
            </a:r>
            <a:endParaRPr lang="en-US" altLang="zh-CN" dirty="0"/>
          </a:p>
          <a:p>
            <a:r>
              <a:rPr lang="en-US" altLang="zh-CN" dirty="0"/>
              <a:t>O2O</a:t>
            </a:r>
            <a:r>
              <a:rPr lang="zh-CN" altLang="en-US" dirty="0"/>
              <a:t>：美团、美团外卖</a:t>
            </a:r>
            <a:endParaRPr lang="en-US" altLang="zh-CN" dirty="0"/>
          </a:p>
          <a:p>
            <a:r>
              <a:rPr lang="zh-CN" altLang="en-US" dirty="0"/>
              <a:t>页游</a:t>
            </a:r>
            <a:endParaRPr lang="en-US" altLang="zh-CN" dirty="0"/>
          </a:p>
          <a:p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71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721274"/>
            <a:ext cx="2519916" cy="5594466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063093" y="2136455"/>
            <a:ext cx="897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53204" y="2928948"/>
            <a:ext cx="261762" cy="35241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8" name="等腰三角形 7"/>
          <p:cNvSpPr/>
          <p:nvPr/>
        </p:nvSpPr>
        <p:spPr>
          <a:xfrm rot="5400000" flipH="1">
            <a:off x="3565680" y="1396150"/>
            <a:ext cx="389541" cy="254317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4080863" y="1327097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80866" y="2112996"/>
            <a:ext cx="22635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27" name="等腰三角形 26"/>
          <p:cNvSpPr/>
          <p:nvPr/>
        </p:nvSpPr>
        <p:spPr>
          <a:xfrm rot="5400000" flipH="1">
            <a:off x="3565680" y="2182050"/>
            <a:ext cx="389541" cy="254317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4089658" y="3783044"/>
            <a:ext cx="2539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29" name="等腰三角形 28"/>
          <p:cNvSpPr/>
          <p:nvPr/>
        </p:nvSpPr>
        <p:spPr>
          <a:xfrm rot="5400000" flipH="1">
            <a:off x="3574472" y="3852098"/>
            <a:ext cx="389541" cy="254317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4089655" y="535054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30" name="等腰三角形 29"/>
          <p:cNvSpPr/>
          <p:nvPr/>
        </p:nvSpPr>
        <p:spPr>
          <a:xfrm rot="5400000" flipH="1">
            <a:off x="3574472" y="5419598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4089655" y="294623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28" name="等腰三角形 27"/>
          <p:cNvSpPr/>
          <p:nvPr/>
        </p:nvSpPr>
        <p:spPr>
          <a:xfrm rot="5400000" flipH="1">
            <a:off x="3574472" y="3015287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文本框 30"/>
          <p:cNvSpPr txBox="1"/>
          <p:nvPr/>
        </p:nvSpPr>
        <p:spPr>
          <a:xfrm>
            <a:off x="4080862" y="4621340"/>
            <a:ext cx="5863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网站类型、结构及页面类型</a:t>
            </a:r>
          </a:p>
        </p:txBody>
      </p:sp>
      <p:sp>
        <p:nvSpPr>
          <p:cNvPr id="32" name="等腰三角形 31"/>
          <p:cNvSpPr/>
          <p:nvPr/>
        </p:nvSpPr>
        <p:spPr>
          <a:xfrm rot="5400000" flipH="1">
            <a:off x="3572461" y="4683611"/>
            <a:ext cx="389541" cy="267880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699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73588" y="3281922"/>
            <a:ext cx="5915025" cy="469088"/>
          </a:xfrm>
        </p:spPr>
        <p:txBody>
          <a:bodyPr anchor="b">
            <a:noAutofit/>
          </a:bodyPr>
          <a:lstStyle/>
          <a:p>
            <a:pPr eaLnBrk="1" hangingPunct="1"/>
            <a:r>
              <a:rPr lang="zh-CN" altLang="en-US" sz="36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你</a:t>
            </a:r>
            <a:r>
              <a:rPr lang="zh-CN" altLang="en-US" sz="4500" b="1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</a:t>
            </a:r>
            <a:r>
              <a:rPr lang="zh-CN" altLang="en-US" sz="3600" b="1" dirty="0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互联网行业吗？</a:t>
            </a:r>
          </a:p>
        </p:txBody>
      </p:sp>
    </p:spTree>
    <p:extLst>
      <p:ext uri="{BB962C8B-B14F-4D97-AF65-F5344CB8AC3E}">
        <p14:creationId xmlns:p14="http://schemas.microsoft.com/office/powerpoint/2010/main" val="3426751949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应用知识体系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8" y="1347181"/>
            <a:ext cx="8206525" cy="1781883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1502426" y="3375392"/>
            <a:ext cx="6248302" cy="199924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 dirty="0"/>
              <a:t>程序猿的知识体系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271" y="4375015"/>
            <a:ext cx="1426278" cy="14045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39959" y="1423619"/>
            <a:ext cx="984311" cy="1573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3141603355"/>
              </p:ext>
            </p:extLst>
          </p:nvPr>
        </p:nvGraphicFramePr>
        <p:xfrm>
          <a:off x="3666394" y="3648733"/>
          <a:ext cx="3376247" cy="2328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894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学好</a:t>
            </a:r>
            <a:r>
              <a:rPr lang="en-US" altLang="zh-CN" dirty="0"/>
              <a:t>Web</a:t>
            </a:r>
            <a:r>
              <a:rPr lang="zh-CN" altLang="en-US" dirty="0"/>
              <a:t>开发的前景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>
          <a:xfrm>
            <a:off x="778031" y="1362906"/>
            <a:ext cx="6248302" cy="3655472"/>
          </a:xfrm>
        </p:spPr>
        <p:txBody>
          <a:bodyPr>
            <a:normAutofit/>
          </a:bodyPr>
          <a:lstStyle/>
          <a:p>
            <a:r>
              <a:rPr lang="en-US" altLang="zh-CN" dirty="0"/>
              <a:t>B/S</a:t>
            </a:r>
            <a:r>
              <a:rPr lang="zh-CN" altLang="en-US" dirty="0"/>
              <a:t>架构程序的必备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成为前端工程师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后台工程师的必备技能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915" y="833752"/>
            <a:ext cx="3158835" cy="540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0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721274"/>
            <a:ext cx="2519916" cy="5594466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063093" y="2136455"/>
            <a:ext cx="897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53204" y="2928948"/>
            <a:ext cx="261762" cy="35241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8" name="等腰三角形 7"/>
          <p:cNvSpPr/>
          <p:nvPr/>
        </p:nvSpPr>
        <p:spPr>
          <a:xfrm rot="5400000" flipH="1">
            <a:off x="3565680" y="1396150"/>
            <a:ext cx="389541" cy="254317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4080863" y="1327097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80866" y="2112996"/>
            <a:ext cx="22635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27" name="等腰三角形 26"/>
          <p:cNvSpPr/>
          <p:nvPr/>
        </p:nvSpPr>
        <p:spPr>
          <a:xfrm rot="5400000" flipH="1">
            <a:off x="3565680" y="2182050"/>
            <a:ext cx="389541" cy="254317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4089658" y="3783044"/>
            <a:ext cx="2539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29" name="等腰三角形 28"/>
          <p:cNvSpPr/>
          <p:nvPr/>
        </p:nvSpPr>
        <p:spPr>
          <a:xfrm rot="5400000" flipH="1">
            <a:off x="3574472" y="3852098"/>
            <a:ext cx="389541" cy="254317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4089655" y="535054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30" name="等腰三角形 29"/>
          <p:cNvSpPr/>
          <p:nvPr/>
        </p:nvSpPr>
        <p:spPr>
          <a:xfrm rot="5400000" flipH="1">
            <a:off x="3574472" y="5419598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4089655" y="294623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28" name="等腰三角形 27"/>
          <p:cNvSpPr/>
          <p:nvPr/>
        </p:nvSpPr>
        <p:spPr>
          <a:xfrm rot="5400000" flipH="1">
            <a:off x="3574472" y="3015287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文本框 30"/>
          <p:cNvSpPr txBox="1"/>
          <p:nvPr/>
        </p:nvSpPr>
        <p:spPr>
          <a:xfrm>
            <a:off x="4080862" y="4621340"/>
            <a:ext cx="5863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网站类型、结构及页面类型</a:t>
            </a:r>
          </a:p>
        </p:txBody>
      </p:sp>
      <p:sp>
        <p:nvSpPr>
          <p:cNvPr id="32" name="等腰三角形 31"/>
          <p:cNvSpPr/>
          <p:nvPr/>
        </p:nvSpPr>
        <p:spPr>
          <a:xfrm rot="5400000" flipH="1">
            <a:off x="3572461" y="4683611"/>
            <a:ext cx="389541" cy="267880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1601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网站类型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043608" y="1470431"/>
            <a:ext cx="38350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、按网站主体性质划分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979712" y="2365926"/>
            <a:ext cx="2519362" cy="3175000"/>
          </a:xfrm>
          <a:prstGeom prst="rect">
            <a:avLst/>
          </a:prstGeom>
        </p:spPr>
        <p:txBody>
          <a:bodyPr>
            <a:normAutofit/>
          </a:bodyPr>
          <a:lstStyle>
            <a:lvl1pPr marL="166688" indent="-166688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•"/>
              <a:defRPr kumimoji="1" sz="1600">
                <a:solidFill>
                  <a:srgbClr val="006F53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1pPr>
            <a:lvl2pPr marL="398463" indent="-230188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–"/>
              <a:defRPr kumimoji="1" sz="28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2pPr>
            <a:lvl3pPr marL="400050" indent="182563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•"/>
              <a:defRPr kumimoji="1" sz="16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3pPr>
            <a:lvl4pPr marL="825500" indent="-241300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–"/>
              <a:defRPr kumimoji="1" sz="16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4pPr>
            <a:lvl5pPr marL="20574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+mn-lt"/>
                <a:ea typeface="微软雅黑" pitchFamily="34" charset="-122"/>
                <a:cs typeface="微软雅黑" charset="0"/>
              </a:defRPr>
            </a:lvl5pPr>
            <a:lvl6pPr marL="25146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>
                <a:solidFill>
                  <a:srgbClr val="0070C0"/>
                </a:solidFill>
              </a:rPr>
              <a:t>  政府网站</a:t>
            </a:r>
            <a:endParaRPr lang="en-US" altLang="zh-CN" sz="2400" kern="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>
                <a:solidFill>
                  <a:srgbClr val="0070C0"/>
                </a:solidFill>
              </a:rPr>
              <a:t>  教育科研网站</a:t>
            </a:r>
            <a:endParaRPr lang="en-US" altLang="zh-CN" sz="2400" kern="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>
                <a:solidFill>
                  <a:srgbClr val="0070C0"/>
                </a:solidFill>
              </a:rPr>
              <a:t>  企业网站</a:t>
            </a:r>
            <a:endParaRPr lang="en-US" altLang="zh-CN" sz="2400" kern="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>
                <a:solidFill>
                  <a:srgbClr val="0070C0"/>
                </a:solidFill>
              </a:rPr>
              <a:t>  商业网站</a:t>
            </a:r>
            <a:endParaRPr lang="en-US" altLang="zh-CN" sz="2400" kern="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>
                <a:solidFill>
                  <a:srgbClr val="0070C0"/>
                </a:solidFill>
              </a:rPr>
              <a:t>  个人网站</a:t>
            </a:r>
            <a:endParaRPr lang="en-US" altLang="zh-CN" sz="24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23603" y="125878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政务网</a:t>
            </a:r>
          </a:p>
        </p:txBody>
      </p:sp>
      <p:pic>
        <p:nvPicPr>
          <p:cNvPr id="5" name="Picture 2" descr="C:\Users\Administrator\AppData\Roaming\Tencent\Users\24132228\QQ\WinTemp\RichOle\KMR7J%V4V_$$P`2SRC(FM%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04" y="2404511"/>
            <a:ext cx="6545918" cy="3514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2318546" y="1265073"/>
            <a:ext cx="7550706" cy="93815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66688" indent="-166688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•"/>
              <a:defRPr kumimoji="1" sz="1600">
                <a:solidFill>
                  <a:srgbClr val="006F53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1pPr>
            <a:lvl2pPr marL="398463" indent="-230188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–"/>
              <a:defRPr kumimoji="1" sz="28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2pPr>
            <a:lvl3pPr marL="400050" indent="182563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•"/>
              <a:defRPr kumimoji="1" sz="16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3pPr>
            <a:lvl4pPr marL="825500" indent="-241300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–"/>
              <a:defRPr kumimoji="1" sz="16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4pPr>
            <a:lvl5pPr marL="20574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+mn-lt"/>
                <a:ea typeface="微软雅黑" pitchFamily="34" charset="-122"/>
                <a:cs typeface="微软雅黑" charset="0"/>
              </a:defRPr>
            </a:lvl5pPr>
            <a:lvl6pPr marL="25146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Arial" charset="0"/>
              <a:buNone/>
              <a:defRPr/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河北省人民政府网站：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http://www.hebei.gov.cn/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charset="0"/>
              <a:buNone/>
              <a:defRPr/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郑州市人民政府网站： 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http://www.zhengzhou.gov.cn/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charset="0"/>
              <a:buNone/>
              <a:defRPr/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西安市人民政府网：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http://www.xa.gov.cn/ptl/index.html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77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网站类型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23603" y="125878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科研教育网站</a:t>
            </a:r>
          </a:p>
        </p:txBody>
      </p:sp>
      <p:pic>
        <p:nvPicPr>
          <p:cNvPr id="7" name="Picture 2" descr="C:\Users\Administrator\AppData\Roaming\Tencent\Users\24132228\QQ\WinTemp\RichOle\CIW$1$GDVENC3@JY6P31L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900832"/>
            <a:ext cx="8448675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3570481" y="1381596"/>
            <a:ext cx="6556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河北师范大学：</a:t>
            </a:r>
            <a:r>
              <a:rPr lang="en-US" altLang="zh-CN" sz="2400" dirty="0">
                <a:solidFill>
                  <a:srgbClr val="F7FF8F"/>
                </a:solidFill>
                <a:hlinkClick r:id="rId3"/>
              </a:rPr>
              <a:t>http://www.hebtu.edu.cn</a:t>
            </a:r>
            <a:endParaRPr lang="zh-CN" altLang="en-US" sz="2400" dirty="0">
              <a:solidFill>
                <a:srgbClr val="F7FF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4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网站类型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3603" y="1258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企业网站</a:t>
            </a:r>
          </a:p>
        </p:txBody>
      </p:sp>
      <p:sp>
        <p:nvSpPr>
          <p:cNvPr id="4" name="矩形 7"/>
          <p:cNvSpPr>
            <a:spLocks noChangeArrowheads="1"/>
          </p:cNvSpPr>
          <p:nvPr/>
        </p:nvSpPr>
        <p:spPr bwMode="auto">
          <a:xfrm>
            <a:off x="777875" y="1966006"/>
            <a:ext cx="83661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中国电信集团公司：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http://www.chinatelecom.com.cn/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中国石化集团公司：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http://www.sinochem.com/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官网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http://www.vivo.com.cn/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中国第一汽车集团公司：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http://www.faw.com.cn/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华北制药集团有限责任公司：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http://www.ncpc.com.cn/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杭州爱科科技有限公司：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http://www.iechosoft.com/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顺丰速运：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8"/>
              </a:rPr>
              <a:t>http://www.sf-express.com/cn/sc/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9759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网站类型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3603" y="1258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商业网站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2790676"/>
            <a:ext cx="6354762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16"/>
          <p:cNvSpPr>
            <a:spLocks noChangeArrowheads="1"/>
          </p:cNvSpPr>
          <p:nvPr/>
        </p:nvSpPr>
        <p:spPr bwMode="auto">
          <a:xfrm>
            <a:off x="1403648" y="2189543"/>
            <a:ext cx="56594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商业网站是指以盈利为目的的网站。</a:t>
            </a:r>
          </a:p>
        </p:txBody>
      </p:sp>
    </p:spTree>
    <p:extLst>
      <p:ext uri="{BB962C8B-B14F-4D97-AF65-F5344CB8AC3E}">
        <p14:creationId xmlns:p14="http://schemas.microsoft.com/office/powerpoint/2010/main" val="153328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网站类型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043608" y="1470431"/>
            <a:ext cx="38350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、按网站功能划分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830403" y="2582606"/>
            <a:ext cx="4610100" cy="330676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marL="166688" indent="-166688" defTabSz="0" eaLnBrk="0" hangingPunct="0">
              <a:lnSpc>
                <a:spcPct val="150000"/>
              </a:lnSpc>
              <a:spcAft>
                <a:spcPct val="15000"/>
              </a:spcAft>
              <a:buClr>
                <a:srgbClr val="0070C0"/>
              </a:buClr>
              <a:buFont typeface="Wingdings" panose="05000000000000000000" pitchFamily="2" charset="2"/>
              <a:buChar char="u"/>
              <a:defRPr kumimoji="1" sz="2400" ker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1pPr>
            <a:lvl2pPr marL="398463" indent="-230188" defTabSz="0" eaLnBrk="0" hangingPunct="0">
              <a:spcAft>
                <a:spcPct val="15000"/>
              </a:spcAft>
              <a:buClr>
                <a:schemeClr val="tx2"/>
              </a:buClr>
              <a:buFont typeface="Arial" charset="0"/>
              <a:buChar char="–"/>
              <a:defRPr kumimoji="1" sz="28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2pPr>
            <a:lvl3pPr marL="400050" indent="182563" defTabSz="0" eaLnBrk="0" hangingPunct="0">
              <a:spcAft>
                <a:spcPct val="15000"/>
              </a:spcAft>
              <a:buClr>
                <a:schemeClr val="tx2"/>
              </a:buClr>
              <a:buFont typeface="Arial" charset="0"/>
              <a:buChar char="•"/>
              <a:defRPr kumimoji="1" sz="16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3pPr>
            <a:lvl4pPr marL="825500" indent="-241300" defTabSz="0" eaLnBrk="0" hangingPunct="0">
              <a:spcAft>
                <a:spcPct val="15000"/>
              </a:spcAft>
              <a:buClr>
                <a:schemeClr val="tx2"/>
              </a:buClr>
              <a:buFont typeface="Arial" charset="0"/>
              <a:buChar char="–"/>
              <a:defRPr kumimoji="1" sz="16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4pPr>
            <a:lvl5pPr marL="2057400" indent="-228600" defTabSz="0" eaLnBrk="0" hangingPunct="0">
              <a:spcAft>
                <a:spcPct val="25000"/>
              </a:spcAft>
              <a:buClr>
                <a:schemeClr val="tx2"/>
              </a:buClr>
              <a:buFont typeface="Arial" charset="0"/>
              <a:buChar char="–"/>
              <a:defRPr kumimoji="1" sz="2000">
                <a:latin typeface="+mn-lt"/>
                <a:ea typeface="微软雅黑" pitchFamily="34" charset="-122"/>
                <a:cs typeface="微软雅黑" charset="0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latin typeface="+mn-lt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latin typeface="+mn-lt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latin typeface="+mn-lt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latin typeface="+mn-lt"/>
              </a:defRPr>
            </a:lvl9pPr>
          </a:lstStyle>
          <a:p>
            <a:r>
              <a:rPr lang="zh-CN" altLang="en-US" dirty="0"/>
              <a:t> 宣传展示型网站</a:t>
            </a:r>
            <a:endParaRPr lang="en-US" altLang="zh-CN" dirty="0"/>
          </a:p>
          <a:p>
            <a:r>
              <a:rPr lang="zh-CN" altLang="en-US" dirty="0"/>
              <a:t> 营销型网站</a:t>
            </a:r>
            <a:endParaRPr lang="en-US" altLang="zh-CN" dirty="0"/>
          </a:p>
          <a:p>
            <a:r>
              <a:rPr lang="zh-CN" altLang="en-US" dirty="0"/>
              <a:t> 电子商务、网上购物</a:t>
            </a:r>
            <a:endParaRPr lang="en-US" altLang="zh-CN" dirty="0"/>
          </a:p>
          <a:p>
            <a:r>
              <a:rPr lang="zh-CN" altLang="en-US" dirty="0"/>
              <a:t> 门户网站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378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网站类型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3603" y="125878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宣传展示型网站</a:t>
            </a:r>
          </a:p>
        </p:txBody>
      </p:sp>
      <p:sp>
        <p:nvSpPr>
          <p:cNvPr id="4" name="矩形 3"/>
          <p:cNvSpPr/>
          <p:nvPr/>
        </p:nvSpPr>
        <p:spPr>
          <a:xfrm>
            <a:off x="611560" y="2247067"/>
            <a:ext cx="7989044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宣传展示网站一般作为企业或单位某一个产品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活动的一种推广手段而存在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目的是利用网络途径对目标群体进行宣传和展示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其特点一般是：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主页多以醒目的格式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通过图片文字视频音频展示内容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特别突出宣传主题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621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9430" y="2874894"/>
            <a:ext cx="235513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4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45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7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网站类型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3603" y="125878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营销型网站</a:t>
            </a: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923603" y="2404511"/>
            <a:ext cx="7776864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营销型的网站要具备的特点：</a:t>
            </a:r>
            <a:b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一、网站设计完全符合</a:t>
            </a:r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SEO</a:t>
            </a:r>
            <a:b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二、设计完全符合人性化操作、融入网络营销理念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三、要具备必要的网络营销工具（如：在线客服、网络营销分析系统等）</a:t>
            </a:r>
          </a:p>
        </p:txBody>
      </p:sp>
    </p:spTree>
    <p:extLst>
      <p:ext uri="{BB962C8B-B14F-4D97-AF65-F5344CB8AC3E}">
        <p14:creationId xmlns:p14="http://schemas.microsoft.com/office/powerpoint/2010/main" val="2332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网站类型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3603" y="1258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电商网站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6" y="2244333"/>
            <a:ext cx="7725882" cy="403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04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网站类型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3603" y="1258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门户网站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1921"/>
            <a:ext cx="9158288" cy="29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网站类型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3603" y="125878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在线交易平台</a:t>
            </a:r>
          </a:p>
        </p:txBody>
      </p:sp>
      <p:sp>
        <p:nvSpPr>
          <p:cNvPr id="6" name="矩形 14"/>
          <p:cNvSpPr>
            <a:spLocks noChangeArrowheads="1"/>
          </p:cNvSpPr>
          <p:nvPr/>
        </p:nvSpPr>
        <p:spPr bwMode="auto">
          <a:xfrm>
            <a:off x="683568" y="1934957"/>
            <a:ext cx="806489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       交易平台是一个第三方的交易安全保障平台，主要作用是为了保障交易双方在进行交易的安全、诚信等问题。 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845" y="3172058"/>
            <a:ext cx="6477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64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4411" y="29569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树形结构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68785" y="29569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扁平结构</a:t>
            </a:r>
          </a:p>
        </p:txBody>
      </p:sp>
    </p:spTree>
    <p:extLst>
      <p:ext uri="{BB962C8B-B14F-4D97-AF65-F5344CB8AC3E}">
        <p14:creationId xmlns:p14="http://schemas.microsoft.com/office/powerpoint/2010/main" val="115151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网站结构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28" y="1953119"/>
            <a:ext cx="5045249" cy="416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23603" y="1258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树形结构</a:t>
            </a:r>
          </a:p>
        </p:txBody>
      </p:sp>
    </p:spTree>
    <p:extLst>
      <p:ext uri="{BB962C8B-B14F-4D97-AF65-F5344CB8AC3E}">
        <p14:creationId xmlns:p14="http://schemas.microsoft.com/office/powerpoint/2010/main" val="368731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3603" y="1258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树形结构</a:t>
            </a:r>
          </a:p>
        </p:txBody>
      </p:sp>
      <p:sp>
        <p:nvSpPr>
          <p:cNvPr id="6" name="矩形 15"/>
          <p:cNvSpPr>
            <a:spLocks noChangeArrowheads="1"/>
          </p:cNvSpPr>
          <p:nvPr/>
        </p:nvSpPr>
        <p:spPr bwMode="auto">
          <a:xfrm>
            <a:off x="674223" y="2305694"/>
            <a:ext cx="86614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树状结构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具体到网站实例中对应的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如下：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树干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http://www.edu2act.net/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分支：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http://www.edu2act.net/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course 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叶子：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http://www.edu2act.net/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course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CN" sz="2400" dirty="0">
                <a:solidFill>
                  <a:srgbClr val="00B050"/>
                </a:solidFill>
              </a:rPr>
              <a:t>HTML5-ji-chu/</a:t>
            </a:r>
            <a:r>
              <a:rPr lang="en-US" altLang="zh-CN" sz="2400" dirty="0" err="1">
                <a:solidFill>
                  <a:srgbClr val="00B050"/>
                </a:solidFill>
              </a:rPr>
              <a:t>dlwzdw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157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3603" y="12587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扁平结构</a:t>
            </a:r>
          </a:p>
        </p:txBody>
      </p:sp>
      <p:sp>
        <p:nvSpPr>
          <p:cNvPr id="7" name="矩形 14"/>
          <p:cNvSpPr>
            <a:spLocks noChangeArrowheads="1"/>
          </p:cNvSpPr>
          <p:nvPr/>
        </p:nvSpPr>
        <p:spPr bwMode="auto">
          <a:xfrm>
            <a:off x="431540" y="2246317"/>
            <a:ext cx="81009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       扁平结构可以理解为是一种特殊的树形结构，只有主干和树叶，是当前流行的一种网站结构，对搜索引擎特别友好。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8" name="矩形 16"/>
          <p:cNvSpPr>
            <a:spLocks noChangeArrowheads="1"/>
          </p:cNvSpPr>
          <p:nvPr/>
        </p:nvSpPr>
        <p:spPr bwMode="auto">
          <a:xfrm>
            <a:off x="1459841" y="4694589"/>
            <a:ext cx="634047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树干：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http://www.mi.com/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叶子：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http://www.mi.com/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mi5splus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0039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网站页面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500483" y="1268760"/>
            <a:ext cx="3835004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( 1 )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、页面分类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21519" y="1969318"/>
            <a:ext cx="7988300" cy="1963738"/>
          </a:xfrm>
          <a:prstGeom prst="rect">
            <a:avLst/>
          </a:prstGeom>
        </p:spPr>
        <p:txBody>
          <a:bodyPr>
            <a:normAutofit/>
          </a:bodyPr>
          <a:lstStyle>
            <a:lvl1pPr marL="166688" indent="-166688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•"/>
              <a:defRPr kumimoji="1" sz="1600">
                <a:solidFill>
                  <a:srgbClr val="006F53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1pPr>
            <a:lvl2pPr marL="398463" indent="-230188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–"/>
              <a:defRPr kumimoji="1" sz="28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2pPr>
            <a:lvl3pPr marL="400050" indent="182563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•"/>
              <a:defRPr kumimoji="1" sz="16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3pPr>
            <a:lvl4pPr marL="825500" indent="-241300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–"/>
              <a:defRPr kumimoji="1" sz="16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4pPr>
            <a:lvl5pPr marL="20574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+mn-lt"/>
                <a:ea typeface="微软雅黑" pitchFamily="34" charset="-122"/>
                <a:cs typeface="微软雅黑" charset="0"/>
              </a:defRPr>
            </a:lvl5pPr>
            <a:lvl6pPr marL="25146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首页：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也称主页，是一个网站的入口网页。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列表页：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一般都是二级页面，是栏目的具体展示页。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内容页：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一般就是具体内容的页面。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8"/>
          <p:cNvSpPr>
            <a:spLocks noChangeArrowheads="1"/>
          </p:cNvSpPr>
          <p:nvPr/>
        </p:nvSpPr>
        <p:spPr bwMode="auto">
          <a:xfrm>
            <a:off x="467544" y="3858791"/>
            <a:ext cx="835292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主页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例：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 mil.news.sina.com.cn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/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列表页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例：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http://mil.news.sina.com.cn/dgby/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内容页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例：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http://mil.news.sina.com.cn/china/2016-12-01/doc-ifxyiayr8707666.shtml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8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网站页面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025028" y="1399828"/>
            <a:ext cx="3835004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）、页面元素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226518" y="3052043"/>
            <a:ext cx="1439862" cy="655638"/>
          </a:xfrm>
          <a:prstGeom prst="rect">
            <a:avLst/>
          </a:prstGeom>
          <a:solidFill>
            <a:srgbClr val="FDCD5F"/>
          </a:solidFill>
          <a:ln>
            <a:solidFill>
              <a:srgbClr val="FFC000"/>
            </a:solidFill>
          </a:ln>
        </p:spPr>
        <p:txBody>
          <a:bodyPr>
            <a:normAutofit/>
          </a:bodyPr>
          <a:lstStyle>
            <a:lvl1pPr marL="166688" indent="-166688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•"/>
              <a:defRPr kumimoji="1" sz="1600">
                <a:solidFill>
                  <a:srgbClr val="006F53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1pPr>
            <a:lvl2pPr marL="398463" indent="-230188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–"/>
              <a:defRPr kumimoji="1" sz="28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2pPr>
            <a:lvl3pPr marL="400050" indent="182563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•"/>
              <a:defRPr kumimoji="1" sz="16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3pPr>
            <a:lvl4pPr marL="825500" indent="-241300" algn="l" defTabSz="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2"/>
              </a:buClr>
              <a:buFont typeface="Arial" charset="0"/>
              <a:buChar char="–"/>
              <a:defRPr kumimoji="1" sz="16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4pPr>
            <a:lvl5pPr marL="20574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+mn-lt"/>
                <a:ea typeface="微软雅黑" pitchFamily="34" charset="-122"/>
                <a:cs typeface="微软雅黑" charset="0"/>
              </a:defRPr>
            </a:lvl5pPr>
            <a:lvl6pPr marL="25146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defTabSz="0" rtl="0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Arial" charset="0"/>
              <a:buNone/>
              <a:defRPr/>
            </a:pP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17"/>
          <p:cNvSpPr>
            <a:spLocks noChangeArrowheads="1"/>
          </p:cNvSpPr>
          <p:nvPr/>
        </p:nvSpPr>
        <p:spPr bwMode="auto">
          <a:xfrm>
            <a:off x="1205087" y="2313855"/>
            <a:ext cx="4519041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例：</a:t>
            </a:r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http://ent.sina.com.cn</a:t>
            </a:r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1"/>
                </a:solidFill>
              </a:rPr>
              <a:t>/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7" name="矩形 18"/>
          <p:cNvSpPr>
            <a:spLocks noChangeArrowheads="1"/>
          </p:cNvSpPr>
          <p:nvPr/>
        </p:nvSpPr>
        <p:spPr bwMode="auto">
          <a:xfrm>
            <a:off x="6083474" y="3052043"/>
            <a:ext cx="1382713" cy="581025"/>
          </a:xfrm>
          <a:prstGeom prst="rect">
            <a:avLst/>
          </a:prstGeom>
          <a:solidFill>
            <a:srgbClr val="F786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rgbClr val="404040"/>
                </a:solidFill>
                <a:latin typeface="微软雅黑" pitchFamily="34" charset="-122"/>
              </a:rPr>
              <a:t>视频</a:t>
            </a:r>
            <a:endParaRPr lang="en-US" altLang="zh-CN" sz="2400" dirty="0">
              <a:solidFill>
                <a:srgbClr val="404040"/>
              </a:solidFill>
              <a:latin typeface="微软雅黑" pitchFamily="34" charset="-122"/>
            </a:endParaRPr>
          </a:p>
        </p:txBody>
      </p:sp>
      <p:sp>
        <p:nvSpPr>
          <p:cNvPr id="8" name="矩形 19"/>
          <p:cNvSpPr>
            <a:spLocks noChangeArrowheads="1"/>
          </p:cNvSpPr>
          <p:nvPr/>
        </p:nvSpPr>
        <p:spPr bwMode="auto">
          <a:xfrm>
            <a:off x="6119099" y="4355256"/>
            <a:ext cx="1498600" cy="581025"/>
          </a:xfrm>
          <a:prstGeom prst="rect">
            <a:avLst/>
          </a:prstGeom>
          <a:solidFill>
            <a:srgbClr val="FEB4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>
                <a:solidFill>
                  <a:srgbClr val="404040"/>
                </a:solidFill>
                <a:latin typeface="微软雅黑" pitchFamily="34" charset="-122"/>
              </a:rPr>
              <a:t>动画</a:t>
            </a:r>
            <a:endParaRPr lang="en-US" altLang="zh-CN" sz="2400">
              <a:solidFill>
                <a:srgbClr val="404040"/>
              </a:solidFill>
              <a:latin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10724" y="4367131"/>
            <a:ext cx="1398588" cy="581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音频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 21"/>
          <p:cNvSpPr>
            <a:spLocks noChangeArrowheads="1"/>
          </p:cNvSpPr>
          <p:nvPr/>
        </p:nvSpPr>
        <p:spPr bwMode="auto">
          <a:xfrm>
            <a:off x="3632374" y="3104431"/>
            <a:ext cx="1293813" cy="581025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 dirty="0">
                <a:solidFill>
                  <a:srgbClr val="404040"/>
                </a:solidFill>
                <a:latin typeface="微软雅黑" pitchFamily="34" charset="-122"/>
              </a:rPr>
              <a:t>表单</a:t>
            </a:r>
            <a:endParaRPr lang="en-US" altLang="zh-CN" sz="2400" dirty="0">
              <a:solidFill>
                <a:srgbClr val="404040"/>
              </a:solidFill>
              <a:latin typeface="微软雅黑" pitchFamily="34" charset="-122"/>
            </a:endParaRPr>
          </a:p>
        </p:txBody>
      </p:sp>
      <p:sp>
        <p:nvSpPr>
          <p:cNvPr id="11" name="矩形 22"/>
          <p:cNvSpPr>
            <a:spLocks noChangeArrowheads="1"/>
          </p:cNvSpPr>
          <p:nvPr/>
        </p:nvSpPr>
        <p:spPr bwMode="auto">
          <a:xfrm>
            <a:off x="1247949" y="4360143"/>
            <a:ext cx="1397000" cy="581025"/>
          </a:xfrm>
          <a:prstGeom prst="rect">
            <a:avLst/>
          </a:prstGeom>
          <a:solidFill>
            <a:srgbClr val="55C1E7"/>
          </a:solidFill>
          <a:ln w="9525">
            <a:solidFill>
              <a:srgbClr val="4FCCAC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微软雅黑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zh-CN" altLang="en-US" sz="2400">
                <a:solidFill>
                  <a:srgbClr val="404040"/>
                </a:solidFill>
                <a:latin typeface="微软雅黑" pitchFamily="34" charset="-122"/>
              </a:rPr>
              <a:t>图片</a:t>
            </a:r>
            <a:endParaRPr lang="en-US" altLang="zh-CN" sz="2400">
              <a:solidFill>
                <a:srgbClr val="404040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99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繁荣的互联网产业</a:t>
            </a:r>
          </a:p>
        </p:txBody>
      </p:sp>
      <p:pic>
        <p:nvPicPr>
          <p:cNvPr id="9219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22" y="1866901"/>
            <a:ext cx="1066800" cy="69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44" y="3036095"/>
            <a:ext cx="1306115" cy="6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1781178"/>
            <a:ext cx="1084660" cy="78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124" y="1994299"/>
            <a:ext cx="1846659" cy="76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53" y="4023123"/>
            <a:ext cx="985838" cy="86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274" y="3206355"/>
            <a:ext cx="1079897" cy="5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239818"/>
            <a:ext cx="112276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372" y="3359947"/>
            <a:ext cx="1170385" cy="99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49" y="4725591"/>
            <a:ext cx="972740" cy="82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877" y="3300530"/>
            <a:ext cx="674962" cy="6411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6647" y="2172766"/>
            <a:ext cx="871794" cy="863330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5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721274"/>
            <a:ext cx="2519916" cy="5594466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063093" y="2136455"/>
            <a:ext cx="897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本节内容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53204" y="2928948"/>
            <a:ext cx="261762" cy="35241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8" name="等腰三角形 7"/>
          <p:cNvSpPr/>
          <p:nvPr/>
        </p:nvSpPr>
        <p:spPr>
          <a:xfrm rot="5400000" flipH="1">
            <a:off x="3565680" y="1396150"/>
            <a:ext cx="389541" cy="254317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4080863" y="1327097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80866" y="2112996"/>
            <a:ext cx="22635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27" name="等腰三角形 26"/>
          <p:cNvSpPr/>
          <p:nvPr/>
        </p:nvSpPr>
        <p:spPr>
          <a:xfrm rot="5400000" flipH="1">
            <a:off x="3565680" y="2182050"/>
            <a:ext cx="389541" cy="254317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4089658" y="3783044"/>
            <a:ext cx="2539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29" name="等腰三角形 28"/>
          <p:cNvSpPr/>
          <p:nvPr/>
        </p:nvSpPr>
        <p:spPr>
          <a:xfrm rot="5400000" flipH="1">
            <a:off x="3574472" y="3852098"/>
            <a:ext cx="389541" cy="254317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4089655" y="535054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30" name="等腰三角形 29"/>
          <p:cNvSpPr/>
          <p:nvPr/>
        </p:nvSpPr>
        <p:spPr>
          <a:xfrm rot="5400000" flipH="1">
            <a:off x="3574472" y="5419598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4089655" y="2946234"/>
            <a:ext cx="2671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28" name="等腰三角形 27"/>
          <p:cNvSpPr/>
          <p:nvPr/>
        </p:nvSpPr>
        <p:spPr>
          <a:xfrm rot="5400000" flipH="1">
            <a:off x="3574472" y="3015287"/>
            <a:ext cx="389541" cy="2543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文本框 30"/>
          <p:cNvSpPr txBox="1"/>
          <p:nvPr/>
        </p:nvSpPr>
        <p:spPr>
          <a:xfrm>
            <a:off x="4080862" y="4621340"/>
            <a:ext cx="5863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网站类型、结构及页面类型</a:t>
            </a:r>
          </a:p>
        </p:txBody>
      </p:sp>
      <p:sp>
        <p:nvSpPr>
          <p:cNvPr id="32" name="等腰三角形 31"/>
          <p:cNvSpPr/>
          <p:nvPr/>
        </p:nvSpPr>
        <p:spPr>
          <a:xfrm rot="5400000" flipH="1">
            <a:off x="3572461" y="4683611"/>
            <a:ext cx="389541" cy="267880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1741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>
                <a:solidFill>
                  <a:srgbClr val="FF0000"/>
                </a:solidFill>
              </a:rPr>
              <a:t>HTML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CSS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能够构建内容丰富、界面美观的</a:t>
            </a:r>
            <a:r>
              <a:rPr lang="en-US" altLang="zh-CN" dirty="0">
                <a:solidFill>
                  <a:srgbClr val="FF0000"/>
                </a:solidFill>
              </a:rPr>
              <a:t>Web</a:t>
            </a:r>
            <a:r>
              <a:rPr lang="zh-CN" altLang="en-US" dirty="0">
                <a:solidFill>
                  <a:srgbClr val="FF0000"/>
                </a:solidFill>
              </a:rPr>
              <a:t>页面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掌握相关</a:t>
            </a:r>
            <a:r>
              <a:rPr lang="zh-CN" altLang="en-US" dirty="0">
                <a:solidFill>
                  <a:srgbClr val="FF0000"/>
                </a:solidFill>
              </a:rPr>
              <a:t>开发、调试工具</a:t>
            </a:r>
            <a:r>
              <a:rPr lang="zh-CN" altLang="en-US" dirty="0"/>
              <a:t>的使用方法</a:t>
            </a:r>
            <a:endParaRPr lang="en-US" altLang="zh-CN" dirty="0"/>
          </a:p>
          <a:p>
            <a:r>
              <a:rPr lang="zh-CN" altLang="en-US" dirty="0"/>
              <a:t>为后续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PHP</a:t>
            </a:r>
            <a:r>
              <a:rPr lang="zh-CN" altLang="en-US" dirty="0"/>
              <a:t>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课程打下</a:t>
            </a:r>
            <a:r>
              <a:rPr lang="zh-CN" altLang="en-US" dirty="0">
                <a:solidFill>
                  <a:srgbClr val="FF0000"/>
                </a:solidFill>
              </a:rPr>
              <a:t>基础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981" y="3385104"/>
            <a:ext cx="2052728" cy="250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学习方法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761938876"/>
              </p:ext>
            </p:extLst>
          </p:nvPr>
        </p:nvGraphicFramePr>
        <p:xfrm>
          <a:off x="923603" y="1851839"/>
          <a:ext cx="7543801" cy="3031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03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课程考核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78726019"/>
              </p:ext>
            </p:extLst>
          </p:nvPr>
        </p:nvGraphicFramePr>
        <p:xfrm>
          <a:off x="261257" y="1101626"/>
          <a:ext cx="8182099" cy="4776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26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15537" y="1327277"/>
            <a:ext cx="7307877" cy="4539133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需要掌握的工具</a:t>
            </a:r>
            <a:endParaRPr lang="en-US" altLang="zh-CN" sz="2600" dirty="0"/>
          </a:p>
          <a:p>
            <a:pPr lvl="1"/>
            <a:r>
              <a:rPr lang="en-US" altLang="zh-CN" sz="2200" dirty="0"/>
              <a:t>    </a:t>
            </a:r>
            <a:r>
              <a:rPr lang="en-US" altLang="zh-CN" sz="2200" b="1" dirty="0">
                <a:solidFill>
                  <a:srgbClr val="C00000"/>
                </a:solidFill>
              </a:rPr>
              <a:t>W3C</a:t>
            </a:r>
            <a:r>
              <a:rPr lang="zh-CN" altLang="en-US" sz="2200" dirty="0"/>
              <a:t>平台</a:t>
            </a:r>
            <a:endParaRPr lang="en-US" altLang="zh-CN" sz="2200" dirty="0"/>
          </a:p>
          <a:p>
            <a:pPr lvl="1"/>
            <a:r>
              <a:rPr lang="en-US" altLang="zh-CN" sz="2200" dirty="0"/>
              <a:t>	</a:t>
            </a:r>
            <a:r>
              <a:rPr lang="zh-CN" altLang="en-US" sz="2200" dirty="0"/>
              <a:t>雪梨教育</a:t>
            </a:r>
          </a:p>
          <a:p>
            <a:pPr lvl="1"/>
            <a:r>
              <a:rPr lang="zh-CN" altLang="en-US" sz="2200" dirty="0"/>
              <a:t>	</a:t>
            </a:r>
            <a:r>
              <a:rPr lang="en-US" altLang="zh-CN" sz="2200" dirty="0" err="1"/>
              <a:t>github</a:t>
            </a:r>
            <a:endParaRPr lang="en-US" altLang="zh-CN" sz="2200" dirty="0"/>
          </a:p>
          <a:p>
            <a:pPr lvl="1"/>
            <a:r>
              <a:rPr lang="en-US" altLang="zh-CN" sz="2200" dirty="0"/>
              <a:t>	</a:t>
            </a:r>
            <a:r>
              <a:rPr lang="zh-CN" altLang="en-US" sz="2200" dirty="0"/>
              <a:t>浏览器（谷歌、火狐、</a:t>
            </a:r>
            <a:r>
              <a:rPr lang="en-US" altLang="zh-CN" sz="2200" dirty="0"/>
              <a:t>IE</a:t>
            </a:r>
            <a:r>
              <a:rPr lang="zh-CN" altLang="en-US" sz="2200" dirty="0"/>
              <a:t>）及开发者工具</a:t>
            </a:r>
          </a:p>
          <a:p>
            <a:pPr lvl="1"/>
            <a:r>
              <a:rPr lang="zh-CN" altLang="en-US" sz="2200" dirty="0"/>
              <a:t>	编辑器（</a:t>
            </a:r>
            <a:r>
              <a:rPr lang="en-US" altLang="zh-CN" sz="2200" dirty="0"/>
              <a:t>sublime text</a:t>
            </a:r>
            <a:r>
              <a:rPr lang="zh-CN" altLang="en-US" sz="2200" dirty="0"/>
              <a:t>）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190079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参考教程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http://www.w3school.com.cn/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https://flukeout.github.io/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http://www.imooc.com/learn/9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hlinkClick r:id="rId5"/>
              </a:rPr>
              <a:t>http://www.freecodecamp.cn/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hlinkClick r:id="rId6"/>
              </a:rPr>
              <a:t>http://www.edu2act.cn/course/wang-ye-zhi-zuo-yu-kai-fa/1Webkfjcs/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81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作业提交方式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3559" y="2641127"/>
            <a:ext cx="3150027" cy="1193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275" y="2277978"/>
            <a:ext cx="3282804" cy="23654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78784" y="2277978"/>
            <a:ext cx="13838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latin typeface="Algerian" panose="04020705040A02060702" pitchFamily="82" charset="0"/>
              </a:rPr>
              <a:t>+</a:t>
            </a:r>
            <a:endParaRPr lang="zh-CN" altLang="en-US" sz="13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本节小结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Web</a:t>
            </a:r>
            <a:r>
              <a:rPr lang="zh-CN" altLang="en-US" dirty="0"/>
              <a:t>开发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开发相关概念：</a:t>
            </a:r>
            <a:r>
              <a:rPr lang="en-US" altLang="zh-CN" dirty="0"/>
              <a:t>Web</a:t>
            </a:r>
            <a:r>
              <a:rPr lang="zh-CN" altLang="en-US" dirty="0"/>
              <a:t>浏览器、</a:t>
            </a:r>
            <a:r>
              <a:rPr lang="en-US" altLang="zh-CN" dirty="0"/>
              <a:t>Web</a:t>
            </a:r>
            <a:r>
              <a:rPr lang="zh-CN" altLang="en-US" dirty="0"/>
              <a:t>服务器、</a:t>
            </a:r>
            <a:r>
              <a:rPr lang="en-US" altLang="zh-CN" dirty="0"/>
              <a:t>URL</a:t>
            </a:r>
            <a:r>
              <a:rPr lang="zh-CN" altLang="en-US" dirty="0"/>
              <a:t>、网页、网站</a:t>
            </a:r>
            <a:endParaRPr lang="en-US" altLang="zh-CN" dirty="0"/>
          </a:p>
          <a:p>
            <a:r>
              <a:rPr lang="en-US" altLang="zh-CN" dirty="0"/>
              <a:t>B/S</a:t>
            </a:r>
            <a:r>
              <a:rPr lang="zh-CN" altLang="en-US" dirty="0"/>
              <a:t>、</a:t>
            </a:r>
            <a:r>
              <a:rPr lang="en-US" altLang="zh-CN" dirty="0"/>
              <a:t>C/S</a:t>
            </a:r>
            <a:r>
              <a:rPr lang="zh-CN" altLang="en-US" dirty="0"/>
              <a:t>架构模式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应用领域</a:t>
            </a:r>
            <a:endParaRPr lang="en-US" altLang="zh-CN" dirty="0"/>
          </a:p>
          <a:p>
            <a:r>
              <a:rPr lang="en-US" altLang="zh-CN" dirty="0"/>
              <a:t>B/S</a:t>
            </a:r>
            <a:r>
              <a:rPr lang="zh-CN" altLang="en-US" dirty="0"/>
              <a:t>应用开发过程</a:t>
            </a:r>
            <a:endParaRPr lang="en-US" altLang="zh-CN" dirty="0"/>
          </a:p>
          <a:p>
            <a:r>
              <a:rPr lang="zh-CN" altLang="en-US" dirty="0"/>
              <a:t>课程目标、学习方法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256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716096" y="-4760780"/>
            <a:ext cx="10561845" cy="11618780"/>
            <a:chOff x="-901373" y="-7490705"/>
            <a:chExt cx="13994746" cy="14398984"/>
          </a:xfrm>
        </p:grpSpPr>
        <p:sp>
          <p:nvSpPr>
            <p:cNvPr id="13" name="矩形 12"/>
            <p:cNvSpPr/>
            <p:nvPr/>
          </p:nvSpPr>
          <p:spPr>
            <a:xfrm>
              <a:off x="0" y="50279"/>
              <a:ext cx="12192000" cy="6858000"/>
            </a:xfrm>
            <a:prstGeom prst="rect">
              <a:avLst/>
            </a:prstGeom>
            <a:solidFill>
              <a:srgbClr val="1B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9" name="弦形 18"/>
            <p:cNvSpPr/>
            <p:nvPr/>
          </p:nvSpPr>
          <p:spPr>
            <a:xfrm rot="13350635">
              <a:off x="-901373" y="-7490705"/>
              <a:ext cx="13994746" cy="14310154"/>
            </a:xfrm>
            <a:prstGeom prst="chord">
              <a:avLst>
                <a:gd name="adj1" fmla="val 4600706"/>
                <a:gd name="adj2" fmla="val 1887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12" name="等腰三角形 11"/>
          <p:cNvSpPr/>
          <p:nvPr/>
        </p:nvSpPr>
        <p:spPr>
          <a:xfrm rot="18000000" flipH="1">
            <a:off x="5749966" y="2982974"/>
            <a:ext cx="332643" cy="21717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等腰三角形 13"/>
          <p:cNvSpPr/>
          <p:nvPr/>
        </p:nvSpPr>
        <p:spPr>
          <a:xfrm rot="19813541" flipH="1">
            <a:off x="3919233" y="1972779"/>
            <a:ext cx="249482" cy="28956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等腰三角形 14"/>
          <p:cNvSpPr/>
          <p:nvPr/>
        </p:nvSpPr>
        <p:spPr>
          <a:xfrm rot="18000000" flipH="1">
            <a:off x="2808065" y="5576119"/>
            <a:ext cx="332643" cy="21717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等腰三角形 15"/>
          <p:cNvSpPr/>
          <p:nvPr/>
        </p:nvSpPr>
        <p:spPr>
          <a:xfrm rot="19813541" flipH="1">
            <a:off x="2407702" y="1641697"/>
            <a:ext cx="249482" cy="28956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等腰三角形 16"/>
          <p:cNvSpPr/>
          <p:nvPr/>
        </p:nvSpPr>
        <p:spPr>
          <a:xfrm rot="18000000" flipH="1">
            <a:off x="3120882" y="4772021"/>
            <a:ext cx="332643" cy="21717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等腰三角形 17"/>
          <p:cNvSpPr/>
          <p:nvPr/>
        </p:nvSpPr>
        <p:spPr>
          <a:xfrm rot="18000000" flipH="1">
            <a:off x="1865662" y="2766545"/>
            <a:ext cx="332643" cy="21717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3181244" y="3002957"/>
            <a:ext cx="2731031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5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  <a:endParaRPr lang="en-US" altLang="zh-CN" sz="405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405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32194" y="3363297"/>
            <a:ext cx="676532" cy="623348"/>
            <a:chOff x="1720243" y="1975504"/>
            <a:chExt cx="1202722" cy="831130"/>
          </a:xfrm>
        </p:grpSpPr>
        <p:sp>
          <p:nvSpPr>
            <p:cNvPr id="7" name="等腰三角形 6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等腰三角形 7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等腰三角形 36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6335274" y="3363297"/>
            <a:ext cx="676532" cy="623348"/>
            <a:chOff x="1720243" y="1975504"/>
            <a:chExt cx="1202722" cy="831130"/>
          </a:xfrm>
        </p:grpSpPr>
        <p:sp>
          <p:nvSpPr>
            <p:cNvPr id="28" name="等腰三角形 2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9" name="等腰三角形 2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0" name="等腰三角形 2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等腰三角形 37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1" name="等腰三角形 30"/>
          <p:cNvSpPr/>
          <p:nvPr/>
        </p:nvSpPr>
        <p:spPr>
          <a:xfrm rot="6300000" flipH="1">
            <a:off x="7110811" y="4752149"/>
            <a:ext cx="332643" cy="21717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482699" y="4932383"/>
            <a:ext cx="249482" cy="28956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等腰三角形 32"/>
          <p:cNvSpPr/>
          <p:nvPr/>
        </p:nvSpPr>
        <p:spPr>
          <a:xfrm rot="1539679" flipH="1">
            <a:off x="1750559" y="5029522"/>
            <a:ext cx="249482" cy="28956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等腰三角形 33"/>
          <p:cNvSpPr/>
          <p:nvPr/>
        </p:nvSpPr>
        <p:spPr>
          <a:xfrm rot="20540864" flipH="1">
            <a:off x="2183524" y="5568065"/>
            <a:ext cx="249482" cy="28956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等腰三角形 34"/>
          <p:cNvSpPr/>
          <p:nvPr/>
        </p:nvSpPr>
        <p:spPr>
          <a:xfrm rot="20540864" flipH="1">
            <a:off x="6578132" y="5568065"/>
            <a:ext cx="249482" cy="28956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等腰三角形 35"/>
          <p:cNvSpPr/>
          <p:nvPr/>
        </p:nvSpPr>
        <p:spPr>
          <a:xfrm flipH="1">
            <a:off x="7516776" y="5483057"/>
            <a:ext cx="249482" cy="28956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75013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是否愿意进入互联网产业？</a:t>
            </a:r>
          </a:p>
        </p:txBody>
      </p:sp>
      <p:sp>
        <p:nvSpPr>
          <p:cNvPr id="10242" name="内容占位符 1"/>
          <p:cNvSpPr>
            <a:spLocks noGrp="1"/>
          </p:cNvSpPr>
          <p:nvPr>
            <p:ph sz="half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0" lang="en-US" altLang="en-US"/>
              <a:t>软件行业（</a:t>
            </a:r>
            <a:r>
              <a:rPr kumimoji="0" lang="en-US" altLang="zh-CN"/>
              <a:t>IT</a:t>
            </a:r>
            <a:r>
              <a:rPr kumimoji="0" lang="en-US" altLang="en-US"/>
              <a:t>行业）的优势：</a:t>
            </a:r>
            <a:endParaRPr kumimoji="0" lang="en-US" altLang="zh-CN"/>
          </a:p>
          <a:p>
            <a:pPr lvl="1"/>
            <a:r>
              <a:rPr kumimoji="0" lang="en-US" altLang="en-US"/>
              <a:t>平均薪资水平不错</a:t>
            </a:r>
            <a:r>
              <a:rPr kumimoji="0" lang="zh-CN" altLang="en-US"/>
              <a:t>、</a:t>
            </a:r>
            <a:r>
              <a:rPr kumimoji="0" lang="en-US" altLang="en-US"/>
              <a:t>人才需求量大</a:t>
            </a:r>
            <a:endParaRPr kumimoji="0" lang="en-US" altLang="zh-CN"/>
          </a:p>
          <a:p>
            <a:pPr lvl="1"/>
            <a:r>
              <a:rPr kumimoji="0" lang="zh-CN" altLang="en-US"/>
              <a:t>对社会发展影响重大</a:t>
            </a:r>
            <a:endParaRPr kumimoji="0" lang="en-US" altLang="zh-CN"/>
          </a:p>
          <a:p>
            <a:pPr lvl="1"/>
            <a:r>
              <a:rPr kumimoji="0" lang="zh-CN" altLang="en-US"/>
              <a:t>未来前景广阔（创新、创业）</a:t>
            </a:r>
          </a:p>
        </p:txBody>
      </p:sp>
    </p:spTree>
    <p:extLst>
      <p:ext uri="{BB962C8B-B14F-4D97-AF65-F5344CB8AC3E}">
        <p14:creationId xmlns:p14="http://schemas.microsoft.com/office/powerpoint/2010/main" val="164951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是否了解这些？</a:t>
            </a:r>
          </a:p>
        </p:txBody>
      </p:sp>
      <p:sp>
        <p:nvSpPr>
          <p:cNvPr id="11266" name="内容占位符 2"/>
          <p:cNvSpPr>
            <a:spLocks noGrp="1"/>
          </p:cNvSpPr>
          <p:nvPr>
            <p:ph sz="half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0" lang="zh-CN" altLang="en-US" dirty="0"/>
          </a:p>
        </p:txBody>
      </p:sp>
      <p:sp>
        <p:nvSpPr>
          <p:cNvPr id="11267" name="椭圆 1"/>
          <p:cNvSpPr>
            <a:spLocks noChangeArrowheads="1"/>
          </p:cNvSpPr>
          <p:nvPr/>
        </p:nvSpPr>
        <p:spPr bwMode="auto">
          <a:xfrm>
            <a:off x="2311603" y="1814073"/>
            <a:ext cx="1458516" cy="79652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互联网</a:t>
            </a:r>
            <a:r>
              <a:rPr lang="en-US" altLang="zh-CN">
                <a:solidFill>
                  <a:schemeClr val="bg1"/>
                </a:solidFill>
              </a:rPr>
              <a:t>+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1496526" y="2996803"/>
            <a:ext cx="1458515" cy="79533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latin typeface="Arial" pitchFamily="34" charset="0"/>
              </a:rPr>
              <a:t>云计算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4506517" y="1753792"/>
            <a:ext cx="1296590" cy="66794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latin typeface="Arial" pitchFamily="34" charset="0"/>
              </a:rPr>
              <a:t>HTML5</a:t>
            </a:r>
            <a:endParaRPr lang="zh-CN" altLang="en-US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3972333" y="2996803"/>
            <a:ext cx="1459706" cy="79652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Arial" pitchFamily="34" charset="0"/>
              </a:rPr>
              <a:t>大数据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6250588" y="2564606"/>
            <a:ext cx="1458515" cy="79533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latin typeface="Arial" pitchFamily="34" charset="0"/>
              </a:rPr>
              <a:t>移动互联网</a:t>
            </a:r>
          </a:p>
        </p:txBody>
      </p:sp>
      <p:sp>
        <p:nvSpPr>
          <p:cNvPr id="9" name="椭圆 8"/>
          <p:cNvSpPr/>
          <p:nvPr/>
        </p:nvSpPr>
        <p:spPr bwMode="auto">
          <a:xfrm>
            <a:off x="3486746" y="4047228"/>
            <a:ext cx="1458515" cy="79533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latin typeface="Arial" pitchFamily="34" charset="0"/>
              </a:rPr>
              <a:t>可穿戴设备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4455570" y="4932585"/>
            <a:ext cx="1795017" cy="72291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Arial" pitchFamily="34" charset="0"/>
              </a:rPr>
              <a:t>智能家居</a:t>
            </a:r>
          </a:p>
        </p:txBody>
      </p:sp>
      <p:sp>
        <p:nvSpPr>
          <p:cNvPr id="11" name="椭圆 10"/>
          <p:cNvSpPr/>
          <p:nvPr/>
        </p:nvSpPr>
        <p:spPr bwMode="auto">
          <a:xfrm>
            <a:off x="5975556" y="3748001"/>
            <a:ext cx="1458516" cy="79652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latin typeface="Arial" pitchFamily="34" charset="0"/>
              </a:rPr>
              <a:t>虚拟化</a:t>
            </a:r>
          </a:p>
        </p:txBody>
      </p:sp>
      <p:sp>
        <p:nvSpPr>
          <p:cNvPr id="12" name="椭圆 11"/>
          <p:cNvSpPr/>
          <p:nvPr/>
        </p:nvSpPr>
        <p:spPr bwMode="auto">
          <a:xfrm>
            <a:off x="1032574" y="4444897"/>
            <a:ext cx="1724914" cy="79652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Arial" pitchFamily="34" charset="0"/>
              </a:rPr>
              <a:t>机器学习</a:t>
            </a:r>
          </a:p>
        </p:txBody>
      </p:sp>
    </p:spTree>
    <p:extLst>
      <p:ext uri="{BB962C8B-B14F-4D97-AF65-F5344CB8AC3E}">
        <p14:creationId xmlns:p14="http://schemas.microsoft.com/office/powerpoint/2010/main" val="239321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推荐阅读</a:t>
            </a:r>
          </a:p>
        </p:txBody>
      </p:sp>
      <p:pic>
        <p:nvPicPr>
          <p:cNvPr id="1433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470" y="1413837"/>
            <a:ext cx="1904272" cy="202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72" y="1442993"/>
            <a:ext cx="1534706" cy="189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78" y="3818338"/>
            <a:ext cx="1600555" cy="187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22" y="1413837"/>
            <a:ext cx="1652967" cy="213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266" y="3818338"/>
            <a:ext cx="1675812" cy="199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0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719025"/>
            <a:ext cx="2547184" cy="5628611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081356" y="1949175"/>
            <a:ext cx="897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本讲目标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53204" y="2928948"/>
            <a:ext cx="261762" cy="35241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8" name="等腰三角形 7"/>
          <p:cNvSpPr/>
          <p:nvPr/>
        </p:nvSpPr>
        <p:spPr>
          <a:xfrm rot="5400000" flipH="1">
            <a:off x="3572460" y="1733751"/>
            <a:ext cx="389541" cy="267880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4080862" y="1671480"/>
            <a:ext cx="31012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开发相关概念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80862" y="2457966"/>
            <a:ext cx="2960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</a:p>
        </p:txBody>
      </p:sp>
      <p:sp>
        <p:nvSpPr>
          <p:cNvPr id="27" name="等腰三角形 26"/>
          <p:cNvSpPr/>
          <p:nvPr/>
        </p:nvSpPr>
        <p:spPr>
          <a:xfrm rot="5400000" flipH="1">
            <a:off x="3572460" y="2520237"/>
            <a:ext cx="389541" cy="267880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4080865" y="3256325"/>
            <a:ext cx="34531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B/S</a:t>
            </a:r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软件开发知识体系</a:t>
            </a:r>
          </a:p>
        </p:txBody>
      </p:sp>
      <p:sp>
        <p:nvSpPr>
          <p:cNvPr id="29" name="等腰三角形 28"/>
          <p:cNvSpPr/>
          <p:nvPr/>
        </p:nvSpPr>
        <p:spPr>
          <a:xfrm rot="5400000" flipH="1">
            <a:off x="3572460" y="3330472"/>
            <a:ext cx="389541" cy="267880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4080862" y="4967369"/>
            <a:ext cx="36511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掌握学习本门课程的方法</a:t>
            </a:r>
          </a:p>
        </p:txBody>
      </p:sp>
      <p:sp>
        <p:nvSpPr>
          <p:cNvPr id="30" name="等腰三角形 29"/>
          <p:cNvSpPr/>
          <p:nvPr/>
        </p:nvSpPr>
        <p:spPr>
          <a:xfrm rot="5400000" flipH="1">
            <a:off x="3572457" y="5029641"/>
            <a:ext cx="389541" cy="26788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文本框 15"/>
          <p:cNvSpPr txBox="1"/>
          <p:nvPr/>
        </p:nvSpPr>
        <p:spPr>
          <a:xfrm>
            <a:off x="4076109" y="4137308"/>
            <a:ext cx="5863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理解网站类型、结构及页面类型</a:t>
            </a:r>
          </a:p>
        </p:txBody>
      </p:sp>
      <p:sp>
        <p:nvSpPr>
          <p:cNvPr id="17" name="等腰三角形 16"/>
          <p:cNvSpPr/>
          <p:nvPr/>
        </p:nvSpPr>
        <p:spPr>
          <a:xfrm rot="5400000" flipH="1">
            <a:off x="3567708" y="4199579"/>
            <a:ext cx="389541" cy="267880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213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5685</TotalTime>
  <Words>1712</Words>
  <Application>Microsoft Office PowerPoint</Application>
  <PresentationFormat>全屏显示(4:3)</PresentationFormat>
  <Paragraphs>333</Paragraphs>
  <Slides>58</Slides>
  <Notes>5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0" baseType="lpstr">
      <vt:lpstr>Microsoft YaHei UI</vt:lpstr>
      <vt:lpstr>等线</vt:lpstr>
      <vt:lpstr>等线 Light</vt:lpstr>
      <vt:lpstr>宋体</vt:lpstr>
      <vt:lpstr>微软雅黑</vt:lpstr>
      <vt:lpstr>微软雅黑 Light</vt:lpstr>
      <vt:lpstr>Algerian</vt:lpstr>
      <vt:lpstr>Arial</vt:lpstr>
      <vt:lpstr>Calibri</vt:lpstr>
      <vt:lpstr>Calibri Light</vt:lpstr>
      <vt:lpstr>Wingdings</vt:lpstr>
      <vt:lpstr>Office 主题</vt:lpstr>
      <vt:lpstr>PowerPoint 演示文稿</vt:lpstr>
      <vt:lpstr>Web开发简介</vt:lpstr>
      <vt:lpstr>你了解互联网行业吗？</vt:lpstr>
      <vt:lpstr>PowerPoint 演示文稿</vt:lpstr>
      <vt:lpstr>繁荣的互联网产业</vt:lpstr>
      <vt:lpstr>是否愿意进入互联网产业？</vt:lpstr>
      <vt:lpstr>是否了解这些？</vt:lpstr>
      <vt:lpstr>推荐阅读</vt:lpstr>
      <vt:lpstr>PowerPoint 演示文稿</vt:lpstr>
      <vt:lpstr>PowerPoint 演示文稿</vt:lpstr>
      <vt:lpstr>PowerPoint 演示文稿</vt:lpstr>
      <vt:lpstr>Web开发简介</vt:lpstr>
      <vt:lpstr>Web开发简介</vt:lpstr>
      <vt:lpstr>Web开发简介</vt:lpstr>
      <vt:lpstr>PowerPoint 演示文稿</vt:lpstr>
      <vt:lpstr>网站访问过程</vt:lpstr>
      <vt:lpstr>Web相关概念</vt:lpstr>
      <vt:lpstr>Web相关概念</vt:lpstr>
      <vt:lpstr>Web相关概念</vt:lpstr>
      <vt:lpstr>Web相关概念</vt:lpstr>
      <vt:lpstr>Web相关概念</vt:lpstr>
      <vt:lpstr>PowerPoint 演示文稿</vt:lpstr>
      <vt:lpstr>网络应用程序架构</vt:lpstr>
      <vt:lpstr>架构特点</vt:lpstr>
      <vt:lpstr>互联网的发展</vt:lpstr>
      <vt:lpstr>Web的发展</vt:lpstr>
      <vt:lpstr>Web的发展</vt:lpstr>
      <vt:lpstr>Web领域典型应用</vt:lpstr>
      <vt:lpstr>PowerPoint 演示文稿</vt:lpstr>
      <vt:lpstr>Web应用知识体系</vt:lpstr>
      <vt:lpstr>学好Web开发的前景</vt:lpstr>
      <vt:lpstr>PowerPoint 演示文稿</vt:lpstr>
      <vt:lpstr>网站类型</vt:lpstr>
      <vt:lpstr>网站类型</vt:lpstr>
      <vt:lpstr>网站类型</vt:lpstr>
      <vt:lpstr>网站类型</vt:lpstr>
      <vt:lpstr>网站类型</vt:lpstr>
      <vt:lpstr>网站类型</vt:lpstr>
      <vt:lpstr>网站类型</vt:lpstr>
      <vt:lpstr>网站类型</vt:lpstr>
      <vt:lpstr>网站类型</vt:lpstr>
      <vt:lpstr>网站类型</vt:lpstr>
      <vt:lpstr>网站类型</vt:lpstr>
      <vt:lpstr>网站结构</vt:lpstr>
      <vt:lpstr>网站结构</vt:lpstr>
      <vt:lpstr>网站结构</vt:lpstr>
      <vt:lpstr>网站结构</vt:lpstr>
      <vt:lpstr>网站页面</vt:lpstr>
      <vt:lpstr>网站页面</vt:lpstr>
      <vt:lpstr>PowerPoint 演示文稿</vt:lpstr>
      <vt:lpstr>课程目标</vt:lpstr>
      <vt:lpstr>学习方法</vt:lpstr>
      <vt:lpstr>课程考核</vt:lpstr>
      <vt:lpstr>学习工具</vt:lpstr>
      <vt:lpstr>参考教程</vt:lpstr>
      <vt:lpstr>作业提交方式</vt:lpstr>
      <vt:lpstr>本节小结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Air</cp:lastModifiedBy>
  <cp:revision>894</cp:revision>
  <dcterms:created xsi:type="dcterms:W3CDTF">2014-10-16T08:35:01Z</dcterms:created>
  <dcterms:modified xsi:type="dcterms:W3CDTF">2017-02-23T05:53:53Z</dcterms:modified>
</cp:coreProperties>
</file>